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ip turner" userId="6c47ea0a871e3e80" providerId="LiveId" clId="{288925A4-900F-42C0-BE7E-913C191C1BCD}"/>
    <pc:docChg chg="modSld">
      <pc:chgData name="philip turner" userId="6c47ea0a871e3e80" providerId="LiveId" clId="{288925A4-900F-42C0-BE7E-913C191C1BCD}" dt="2026-06-12T18:27:25.512" v="0" actId="13926"/>
      <pc:docMkLst>
        <pc:docMk/>
      </pc:docMkLst>
      <pc:sldChg chg="modSp mod">
        <pc:chgData name="philip turner" userId="6c47ea0a871e3e80" providerId="LiveId" clId="{288925A4-900F-42C0-BE7E-913C191C1BCD}" dt="2026-06-12T18:27:25.512" v="0" actId="13926"/>
        <pc:sldMkLst>
          <pc:docMk/>
          <pc:sldMk cId="1991024277" sldId="263"/>
        </pc:sldMkLst>
        <pc:spChg chg="mod">
          <ac:chgData name="philip turner" userId="6c47ea0a871e3e80" providerId="LiveId" clId="{288925A4-900F-42C0-BE7E-913C191C1BCD}" dt="2026-06-12T18:27:25.512" v="0" actId="13926"/>
          <ac:spMkLst>
            <pc:docMk/>
            <pc:sldMk cId="1991024277" sldId="263"/>
            <ac:spMk id="3" creationId="{24CA3CA7-C27E-F435-5CDD-D5F5A3A77D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A13483-A24C-97DB-1FAB-B1EE383D6793}"/>
              </a:ext>
            </a:extLst>
          </p:cNvPr>
          <p:cNvSpPr/>
          <p:nvPr/>
        </p:nvSpPr>
        <p:spPr>
          <a:xfrm>
            <a:off x="5067300" y="-429"/>
            <a:ext cx="7142987" cy="6857571"/>
          </a:xfrm>
          <a:prstGeom prst="rect">
            <a:avLst/>
          </a:prstGeom>
          <a:gradFill>
            <a:gsLst>
              <a:gs pos="0">
                <a:srgbClr val="FF411C"/>
              </a:gs>
              <a:gs pos="100000">
                <a:srgbClr val="92248E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BF15A-228E-7325-6D7D-982EA5375DC4}"/>
              </a:ext>
            </a:extLst>
          </p:cNvPr>
          <p:cNvSpPr/>
          <p:nvPr/>
        </p:nvSpPr>
        <p:spPr>
          <a:xfrm>
            <a:off x="5067301" y="0"/>
            <a:ext cx="7158340" cy="6858000"/>
          </a:xfrm>
          <a:prstGeom prst="rect">
            <a:avLst/>
          </a:prstGeom>
          <a:gradFill>
            <a:gsLst>
              <a:gs pos="27000">
                <a:srgbClr val="DA002F">
                  <a:alpha val="6000"/>
                </a:srgbClr>
              </a:gs>
              <a:gs pos="98000">
                <a:srgbClr val="9B3597">
                  <a:alpha val="72941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BC545E-CFDF-A40B-046E-AEC9E529B81C}"/>
              </a:ext>
            </a:extLst>
          </p:cNvPr>
          <p:cNvSpPr/>
          <p:nvPr/>
        </p:nvSpPr>
        <p:spPr>
          <a:xfrm rot="10800000">
            <a:off x="5067300" y="4571999"/>
            <a:ext cx="7158340" cy="2286000"/>
          </a:xfrm>
          <a:prstGeom prst="rect">
            <a:avLst/>
          </a:prstGeom>
          <a:gradFill>
            <a:gsLst>
              <a:gs pos="28000">
                <a:srgbClr val="FF907A">
                  <a:alpha val="40000"/>
                </a:srgbClr>
              </a:gs>
              <a:gs pos="100000">
                <a:srgbClr val="DA002F">
                  <a:alpha val="20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90503D3-D62B-0038-E24C-05C4B676AF66}"/>
              </a:ext>
            </a:extLst>
          </p:cNvPr>
          <p:cNvSpPr/>
          <p:nvPr/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20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067300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7566" y="6455664"/>
            <a:ext cx="2902571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8425" y="6455664"/>
            <a:ext cx="2986167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927AFB-A171-440E-85AE-8173A49EBA6A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55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2555FD-4C27-26F9-D396-F44BD2552350}"/>
              </a:ext>
            </a:extLst>
          </p:cNvPr>
          <p:cNvSpPr/>
          <p:nvPr/>
        </p:nvSpPr>
        <p:spPr>
          <a:xfrm flipH="1"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4D9F56-D5FE-5416-E898-561CCD18E63E}"/>
              </a:ext>
            </a:extLst>
          </p:cNvPr>
          <p:cNvSpPr/>
          <p:nvPr/>
        </p:nvSpPr>
        <p:spPr>
          <a:xfrm>
            <a:off x="-7226" y="2522"/>
            <a:ext cx="12210294" cy="685547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E312D2-549E-F681-7F68-B8AAD2F7696A}"/>
              </a:ext>
            </a:extLst>
          </p:cNvPr>
          <p:cNvSpPr/>
          <p:nvPr/>
        </p:nvSpPr>
        <p:spPr>
          <a:xfrm rot="10800000" flipH="1">
            <a:off x="383414" y="0"/>
            <a:ext cx="11826874" cy="6858000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C4FFFC-E214-3024-4ED7-32DAAA7A66E0}"/>
              </a:ext>
            </a:extLst>
          </p:cNvPr>
          <p:cNvSpPr/>
          <p:nvPr/>
        </p:nvSpPr>
        <p:spPr>
          <a:xfrm rot="5400000" flipH="1">
            <a:off x="4945773" y="-4953002"/>
            <a:ext cx="2286000" cy="12192001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3C23C4-6670-C4D3-CA25-EAF7EB91AC78}"/>
              </a:ext>
            </a:extLst>
          </p:cNvPr>
          <p:cNvSpPr/>
          <p:nvPr/>
        </p:nvSpPr>
        <p:spPr>
          <a:xfrm rot="10800000">
            <a:off x="3048" y="-5047"/>
            <a:ext cx="12188952" cy="6420678"/>
          </a:xfrm>
          <a:prstGeom prst="rect">
            <a:avLst/>
          </a:prstGeom>
          <a:gradFill>
            <a:gsLst>
              <a:gs pos="0">
                <a:srgbClr val="FA0036">
                  <a:alpha val="22000"/>
                </a:srgbClr>
              </a:gs>
              <a:gs pos="52000">
                <a:srgbClr val="FF907A">
                  <a:alpha val="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9AED1-BD83-3598-C1F0-DC7ED0150981}"/>
              </a:ext>
            </a:extLst>
          </p:cNvPr>
          <p:cNvSpPr/>
          <p:nvPr/>
        </p:nvSpPr>
        <p:spPr>
          <a:xfrm rot="20481594" flipH="1">
            <a:off x="6172247" y="62627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596896"/>
            <a:ext cx="8933688" cy="3566160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6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9D34E2-F5B0-4166-BCAC-F99A4EBB0C26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93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B5C5E01-6047-09D9-CA8C-ACF771ED4F5F}"/>
              </a:ext>
            </a:extLst>
          </p:cNvPr>
          <p:cNvSpPr/>
          <p:nvPr/>
        </p:nvSpPr>
        <p:spPr>
          <a:xfrm>
            <a:off x="-2" y="0"/>
            <a:ext cx="121920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735CD2-2790-A02E-C1A3-EB251A110779}"/>
              </a:ext>
            </a:extLst>
          </p:cNvPr>
          <p:cNvSpPr/>
          <p:nvPr/>
        </p:nvSpPr>
        <p:spPr>
          <a:xfrm flipH="1">
            <a:off x="-2" y="0"/>
            <a:ext cx="6096000" cy="6858000"/>
          </a:xfrm>
          <a:prstGeom prst="rect">
            <a:avLst/>
          </a:prstGeom>
          <a:gradFill>
            <a:gsLst>
              <a:gs pos="8000">
                <a:srgbClr val="FF907A"/>
              </a:gs>
              <a:gs pos="100000">
                <a:srgbClr val="DA002F">
                  <a:alpha val="88627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BCFA5-D41F-08E8-0C59-3B6D1AE8FC85}"/>
              </a:ext>
            </a:extLst>
          </p:cNvPr>
          <p:cNvSpPr/>
          <p:nvPr/>
        </p:nvSpPr>
        <p:spPr>
          <a:xfrm flipH="1">
            <a:off x="0" y="17416"/>
            <a:ext cx="5067300" cy="6840156"/>
          </a:xfrm>
          <a:prstGeom prst="rect">
            <a:avLst/>
          </a:prstGeom>
          <a:gradFill>
            <a:gsLst>
              <a:gs pos="22000">
                <a:srgbClr val="FF5076">
                  <a:alpha val="0"/>
                </a:srgbClr>
              </a:gs>
              <a:gs pos="99000">
                <a:srgbClr val="92248E">
                  <a:alpha val="91765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833A7D-2BA4-F824-376C-8607C290E93B}"/>
              </a:ext>
            </a:extLst>
          </p:cNvPr>
          <p:cNvSpPr/>
          <p:nvPr/>
        </p:nvSpPr>
        <p:spPr>
          <a:xfrm rot="5400000" flipH="1">
            <a:off x="-20998" y="723590"/>
            <a:ext cx="6595192" cy="5638799"/>
          </a:xfrm>
          <a:prstGeom prst="rect">
            <a:avLst/>
          </a:prstGeom>
          <a:gradFill>
            <a:gsLst>
              <a:gs pos="2000">
                <a:srgbClr val="DA002F">
                  <a:alpha val="18824"/>
                </a:srgbClr>
              </a:gs>
              <a:gs pos="57000">
                <a:srgbClr val="FE4A00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FC381E-3DA3-22D7-F3CB-6FF3B17D6865}"/>
              </a:ext>
            </a:extLst>
          </p:cNvPr>
          <p:cNvSpPr/>
          <p:nvPr/>
        </p:nvSpPr>
        <p:spPr>
          <a:xfrm rot="12508972">
            <a:off x="652110" y="71618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2745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029968"/>
            <a:ext cx="4398264" cy="2825496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4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04304" y="584688"/>
            <a:ext cx="4517136" cy="568862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buFont typeface="+mj-lt"/>
              <a:buAutoNum type="arabicPeriod"/>
              <a:defRPr lang="en-US"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2FDF1D-424D-4F55-8CAE-9342A40AFD81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66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3"/>
            <a:ext cx="12191998" cy="449257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742"/>
            <a:ext cx="6281929" cy="449258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6600" y="1014984"/>
            <a:ext cx="4489704" cy="1463040"/>
          </a:xfrm>
        </p:spPr>
        <p:txBody>
          <a:bodyPr anchor="t">
            <a:normAutofit/>
          </a:bodyPr>
          <a:lstStyle>
            <a:lvl1pPr>
              <a:defRPr sz="4000" cap="all" spc="7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6281928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86600" y="2633472"/>
            <a:ext cx="4498848" cy="2980944"/>
          </a:xfrm>
        </p:spPr>
        <p:txBody>
          <a:bodyPr anchor="b"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685800" indent="-2286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019B1F-F9E0-40A8-8123-21681C0812EB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61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9FF914-ECFF-A4E1-AD86-108676B324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8606AF-234E-F01C-E350-3E326E5ABE30}"/>
              </a:ext>
            </a:extLst>
          </p:cNvPr>
          <p:cNvSpPr/>
          <p:nvPr/>
        </p:nvSpPr>
        <p:spPr>
          <a:xfrm>
            <a:off x="-11209" y="0"/>
            <a:ext cx="12203208" cy="1698952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FF8463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E6AE3A-A1C7-E9CA-615A-87942C8FD35D}"/>
              </a:ext>
            </a:extLst>
          </p:cNvPr>
          <p:cNvSpPr/>
          <p:nvPr/>
        </p:nvSpPr>
        <p:spPr>
          <a:xfrm>
            <a:off x="-11210" y="4199"/>
            <a:ext cx="8126510" cy="1694753"/>
          </a:xfrm>
          <a:prstGeom prst="rect">
            <a:avLst/>
          </a:prstGeom>
          <a:gradFill>
            <a:gsLst>
              <a:gs pos="37000">
                <a:srgbClr val="FF6C4F">
                  <a:alpha val="41961"/>
                </a:srgbClr>
              </a:gs>
              <a:gs pos="99000">
                <a:srgbClr val="DA002F">
                  <a:alpha val="5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82EBC-AF50-5C78-B731-0C4380660AF5}"/>
              </a:ext>
            </a:extLst>
          </p:cNvPr>
          <p:cNvSpPr/>
          <p:nvPr/>
        </p:nvSpPr>
        <p:spPr>
          <a:xfrm>
            <a:off x="5466" y="-6046"/>
            <a:ext cx="12197741" cy="1694753"/>
          </a:xfrm>
          <a:prstGeom prst="rect">
            <a:avLst/>
          </a:prstGeom>
          <a:gradFill>
            <a:gsLst>
              <a:gs pos="32000">
                <a:srgbClr val="D861D4">
                  <a:alpha val="0"/>
                </a:srgbClr>
              </a:gs>
              <a:gs pos="100000">
                <a:srgbClr val="93258E">
                  <a:alpha val="65882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2203703"/>
            <a:ext cx="9875520" cy="4067623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26AF6F-B60F-4C18-B9AB-ED82420774C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29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2103120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103120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  <a:lvl2pPr marL="228600" indent="0">
              <a:buNone/>
              <a:defRPr lang="en-US" sz="1800" dirty="0"/>
            </a:lvl2pPr>
            <a:lvl3pPr marL="457200" indent="0">
              <a:buNone/>
              <a:defRPr lang="en-US" sz="1600" dirty="0"/>
            </a:lvl3pPr>
            <a:lvl4pPr marL="685800" indent="0">
              <a:buNone/>
              <a:defRPr lang="en-US" sz="14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005E-1485-423F-B5D4-36E24475CFEE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89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813048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371" y="1600200"/>
            <a:ext cx="4892656" cy="365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E31E-DF49-445C-800F-5FFC1FA8170B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49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611880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1600200"/>
            <a:ext cx="6135624" cy="42976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D06-5B5C-452D-81B5-D55337162AD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19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3547872" cy="496519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704088"/>
            <a:ext cx="6394704" cy="52120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F4B41-77D5-4516-9B41-E9168C96B23B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6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916936" cy="2916936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88626" y="704088"/>
            <a:ext cx="7132320" cy="55778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37B679-27F6-4DEC-AE7E-AE12D4B5C168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46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68DFF7-84C4-DA92-2628-88F515669E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358C6A-FFB7-7F91-94AA-423822AA8C38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7B507E-31E7-16F8-CF5C-A1250BA873D8}"/>
              </a:ext>
            </a:extLst>
          </p:cNvPr>
          <p:cNvSpPr/>
          <p:nvPr/>
        </p:nvSpPr>
        <p:spPr>
          <a:xfrm flipH="1">
            <a:off x="8022440" y="6406116"/>
            <a:ext cx="4169557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5488"/>
            <a:ext cx="640080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856232"/>
            <a:ext cx="640080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47ADC-E381-68F6-8F09-4B69A1B925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22440" y="603504"/>
            <a:ext cx="35538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18DFB-5F24-4AAB-A84B-D248D5DAC033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563624"/>
            <a:ext cx="9985248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BCA4-07E8-484C-A268-7A7F4DBB4C79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648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371C36B-E56C-A499-1D3F-AC8DC09B0A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C72D07-FB95-F16C-6535-C8AEB3ACAFA0}"/>
              </a:ext>
            </a:extLst>
          </p:cNvPr>
          <p:cNvSpPr/>
          <p:nvPr/>
        </p:nvSpPr>
        <p:spPr>
          <a:xfrm rot="10800000" flipH="1">
            <a:off x="0" y="6408316"/>
            <a:ext cx="12192000" cy="449684"/>
          </a:xfrm>
          <a:prstGeom prst="rect">
            <a:avLst/>
          </a:prstGeom>
          <a:gradFill>
            <a:gsLst>
              <a:gs pos="14000">
                <a:srgbClr val="FE4A00">
                  <a:alpha val="27843"/>
                </a:srgbClr>
              </a:gs>
              <a:gs pos="100000">
                <a:srgbClr val="DA002F">
                  <a:alpha val="84706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A119A-27E9-C86D-0929-AC7B5A35BD16}"/>
              </a:ext>
            </a:extLst>
          </p:cNvPr>
          <p:cNvSpPr/>
          <p:nvPr/>
        </p:nvSpPr>
        <p:spPr>
          <a:xfrm flipH="1">
            <a:off x="3807553" y="6408316"/>
            <a:ext cx="8384444" cy="449684"/>
          </a:xfrm>
          <a:prstGeom prst="rect">
            <a:avLst/>
          </a:prstGeom>
          <a:gradFill>
            <a:gsLst>
              <a:gs pos="9000">
                <a:srgbClr val="D861D4">
                  <a:alpha val="67843"/>
                </a:srgbClr>
              </a:gs>
              <a:gs pos="99000">
                <a:srgbClr val="92248E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304" y="310896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DF379E-0D41-B503-1F7F-4E6B2B90CC4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3" y="603504"/>
            <a:ext cx="31925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18304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71286253-1B6C-4476-BA10-7DFF05BDD8C1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11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41EC5E-2E3A-29A5-7F01-3D098A93FA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DB1A6A-A82E-C28C-BC71-E59067A1D47F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683A0-4783-F398-8347-7EAF3DEE633C}"/>
              </a:ext>
            </a:extLst>
          </p:cNvPr>
          <p:cNvSpPr/>
          <p:nvPr/>
        </p:nvSpPr>
        <p:spPr>
          <a:xfrm flipH="1">
            <a:off x="8491125" y="6406116"/>
            <a:ext cx="370087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12572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6917188-FC72-8B54-8EBD-7107C6956D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491126" y="603504"/>
            <a:ext cx="3085177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721B-6321-48CC-A06F-4DC67D115E8F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952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0FDF4-E04E-45E3-73D7-9BD1BD2BCA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CA41D-9DCB-DD45-31CF-2ACE1D2C681B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1F0C67-B5B9-BA90-0D30-7132F7490891}"/>
              </a:ext>
            </a:extLst>
          </p:cNvPr>
          <p:cNvSpPr/>
          <p:nvPr/>
        </p:nvSpPr>
        <p:spPr>
          <a:xfrm flipH="1">
            <a:off x="5247320" y="6400799"/>
            <a:ext cx="6944677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912" y="475488"/>
            <a:ext cx="544068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567FAE1-288E-FD4A-3F64-DC3B7101D93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7A5FBC8-9F7C-5DDE-5C2A-6D231CC88D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4643816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53912" y="1856232"/>
            <a:ext cx="544068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913992-B8EA-FD20-FD4D-5B72B7A440D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D5DF956-88B4-4B11-B70D-3316C48FAF0D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5201357-21DD-EA1C-08A2-FA2DAB2250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449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205052-C3B6-6D2C-A5A8-3EFDF993E7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E3123-7D9E-2A08-F196-CDF340945D9D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22AD7-5E04-F73B-69E6-5FA92F998C90}"/>
              </a:ext>
            </a:extLst>
          </p:cNvPr>
          <p:cNvSpPr/>
          <p:nvPr/>
        </p:nvSpPr>
        <p:spPr>
          <a:xfrm flipH="1">
            <a:off x="7284615" y="6400799"/>
            <a:ext cx="4907382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6" y="475488"/>
            <a:ext cx="3401568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6681111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74736" y="1856232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AB004D8-8BA8-480E-9129-E735C18CC49D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83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7562434" y="6406116"/>
            <a:ext cx="462956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7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2843784" cy="511149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62436" y="0"/>
            <a:ext cx="4629564" cy="6409944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4A58DCA-69A1-40C7-8F11-9BD47CD4C93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34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8305800" y="6406116"/>
            <a:ext cx="3886200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8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3776472" cy="534770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05800" y="0"/>
            <a:ext cx="3886200" cy="640611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3DFD5A6-3F5B-4C93-83C0-9BE650DA716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996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270C72-937F-4EEB-59FB-6FC29DF457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ABC61-0C94-EB2C-729D-13A2A74C04A2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F3E17B-3D55-4567-37F8-1842ADBFD144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923544"/>
            <a:ext cx="3840480" cy="250545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29184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511295"/>
            <a:ext cx="6172200" cy="260628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FE0BFE-5A09-4B35-B85E-8253DEA6CAA6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1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016717-EA73-3C76-64BF-8AA29BC563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60BC6-378A-8F4F-1D44-FA6677F92D4E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AC97FE-4F82-FCF7-08CC-137F322BADB5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32688"/>
            <a:ext cx="3392424" cy="3182112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9593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4206240"/>
            <a:ext cx="6172200" cy="16459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451324D-67C5-4E93-BC3F-7AE321E5F6D8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14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1"/>
            <a:ext cx="12191998" cy="449259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314"/>
            <a:ext cx="7783998" cy="449686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832104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7783999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056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2852928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9639FB1-C416-4550-8B7F-818DCA7584C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799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471F3A-3E6D-0DF1-74AB-CC9D04CFA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BED10C-5619-54D2-5D2D-E5D0A3E26E93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96777-297F-86C7-883A-2CA5E5F7CD86}"/>
              </a:ext>
            </a:extLst>
          </p:cNvPr>
          <p:cNvSpPr/>
          <p:nvPr/>
        </p:nvSpPr>
        <p:spPr>
          <a:xfrm flipH="1">
            <a:off x="6158536" y="6400799"/>
            <a:ext cx="6033460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12064"/>
            <a:ext cx="10844784" cy="117043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C6A79F2-1363-2482-D116-A2760202AE8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1984247"/>
            <a:ext cx="6214110" cy="3879839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9959" y="1984248"/>
            <a:ext cx="3876346" cy="3879839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A390-4D48-496D-9CF9-AA47EC8054B6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6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CCAF72-A322-2B88-2E9E-10B288C831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2EF993-7F0D-4ECF-FD85-4AAFAAAF91C6}"/>
              </a:ext>
            </a:extLst>
          </p:cNvPr>
          <p:cNvSpPr/>
          <p:nvPr/>
        </p:nvSpPr>
        <p:spPr>
          <a:xfrm rot="10800000" flipH="1">
            <a:off x="0" y="4571999"/>
            <a:ext cx="12192003" cy="2286219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D141E1-516D-D7D9-7CAC-EBABCB077CDD}"/>
              </a:ext>
            </a:extLst>
          </p:cNvPr>
          <p:cNvSpPr/>
          <p:nvPr/>
        </p:nvSpPr>
        <p:spPr>
          <a:xfrm rot="10800000" flipH="1">
            <a:off x="4038600" y="4571779"/>
            <a:ext cx="8151938" cy="2286329"/>
          </a:xfrm>
          <a:prstGeom prst="rect">
            <a:avLst/>
          </a:prstGeom>
          <a:gradFill>
            <a:gsLst>
              <a:gs pos="0">
                <a:srgbClr val="FF5076">
                  <a:alpha val="0"/>
                </a:srgbClr>
              </a:gs>
              <a:gs pos="99000">
                <a:srgbClr val="91049C">
                  <a:alpha val="81961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973ECF1-2707-D092-89EA-AC6D4B79E56F}"/>
              </a:ext>
            </a:extLst>
          </p:cNvPr>
          <p:cNvSpPr/>
          <p:nvPr/>
        </p:nvSpPr>
        <p:spPr>
          <a:xfrm rot="14834054">
            <a:off x="3015414" y="2996601"/>
            <a:ext cx="2352194" cy="3826944"/>
          </a:xfrm>
          <a:custGeom>
            <a:avLst/>
            <a:gdLst>
              <a:gd name="connsiteX0" fmla="*/ 2352194 w 2352194"/>
              <a:gd name="connsiteY0" fmla="*/ 8624 h 3826944"/>
              <a:gd name="connsiteX1" fmla="*/ 749804 w 2352194"/>
              <a:gd name="connsiteY1" fmla="*/ 3826944 h 3826944"/>
              <a:gd name="connsiteX2" fmla="*/ 566692 w 2352194"/>
              <a:gd name="connsiteY2" fmla="*/ 3648149 h 3826944"/>
              <a:gd name="connsiteX3" fmla="*/ 0 w 2352194"/>
              <a:gd name="connsiteY3" fmla="*/ 2181415 h 3826944"/>
              <a:gd name="connsiteX4" fmla="*/ 2181415 w 2352194"/>
              <a:gd name="connsiteY4" fmla="*/ 0 h 382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2194" h="3826944">
                <a:moveTo>
                  <a:pt x="2352194" y="8624"/>
                </a:moveTo>
                <a:lnTo>
                  <a:pt x="749804" y="3826944"/>
                </a:lnTo>
                <a:lnTo>
                  <a:pt x="566692" y="3648149"/>
                </a:lnTo>
                <a:cubicBezTo>
                  <a:pt x="214596" y="3260758"/>
                  <a:pt x="0" y="2746147"/>
                  <a:pt x="0" y="2181415"/>
                </a:cubicBezTo>
                <a:cubicBezTo>
                  <a:pt x="0" y="976653"/>
                  <a:pt x="976652" y="0"/>
                  <a:pt x="2181415" y="0"/>
                </a:cubicBezTo>
                <a:close/>
              </a:path>
            </a:pathLst>
          </a:custGeom>
          <a:gradFill>
            <a:gsLst>
              <a:gs pos="0">
                <a:srgbClr val="FFBCAF">
                  <a:alpha val="33725"/>
                </a:srgbClr>
              </a:gs>
              <a:gs pos="100000">
                <a:srgbClr val="FF907A">
                  <a:alpha val="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9FDFDA-46A6-DCC7-FA34-612FC4BF8109}"/>
              </a:ext>
            </a:extLst>
          </p:cNvPr>
          <p:cNvSpPr/>
          <p:nvPr/>
        </p:nvSpPr>
        <p:spPr>
          <a:xfrm flipH="1">
            <a:off x="3047998" y="4571999"/>
            <a:ext cx="9143999" cy="1841109"/>
          </a:xfrm>
          <a:prstGeom prst="rect">
            <a:avLst/>
          </a:prstGeom>
          <a:gradFill>
            <a:gsLst>
              <a:gs pos="0">
                <a:srgbClr val="FF411C">
                  <a:alpha val="29804"/>
                </a:srgbClr>
              </a:gs>
              <a:gs pos="78000">
                <a:srgbClr val="DA002F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4791456"/>
            <a:ext cx="10570464" cy="11704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6025896"/>
            <a:ext cx="10579608" cy="4297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C20621E-D3A1-DE2F-A48A-0A5F279572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572000"/>
          </a:xfr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82602B3-F8C3-D957-5C3F-DF1749FA85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3152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A0E38CC7-EEB9-1AD7-7B03-603746FE3F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5E238-6443-4E66-ABD7-AFE41A3FA712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153FF4E-D18A-13B0-6B0A-CF7AF0A523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202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E99FD1-4C4F-942E-5C24-C7F30C3E10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093A5D-CF9E-656F-6E4D-BBE26617BBEC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D037C8-31EA-E42D-7880-3FC907A897D8}"/>
              </a:ext>
            </a:extLst>
          </p:cNvPr>
          <p:cNvSpPr/>
          <p:nvPr/>
        </p:nvSpPr>
        <p:spPr>
          <a:xfrm flipH="1">
            <a:off x="4380987" y="6400799"/>
            <a:ext cx="7811009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886200"/>
            <a:ext cx="3649468" cy="204825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C72D447-6660-458A-13D3-C4FF070386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18" y="0"/>
            <a:ext cx="3520440" cy="364845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8072" y="704088"/>
            <a:ext cx="6428232" cy="5230368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89BF-AB4A-41EB-BD3C-EE6397432347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572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5F419-3BE9-4269-E538-DB069E0C32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EA2F20-DFC9-8EAE-10DC-BC89113C2D4F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4C5968-63F8-AF79-49F2-4D9E9C22DD6B}"/>
              </a:ext>
            </a:extLst>
          </p:cNvPr>
          <p:cNvSpPr/>
          <p:nvPr/>
        </p:nvSpPr>
        <p:spPr>
          <a:xfrm flipH="1">
            <a:off x="3626812" y="6400799"/>
            <a:ext cx="8565184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895292" cy="158191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A3F22A9-E31A-48F3-DD64-8A176453247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2368296"/>
            <a:ext cx="2788920" cy="3429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53128" y="704088"/>
            <a:ext cx="7123176" cy="5175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1CA1-E6E1-4903-A39F-729F30B73A81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374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034161-664F-95F7-2318-8455D39DC5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F5F8B4-8FF0-1254-0A5B-CC22084F6C2D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4E1ECA-F93C-A483-C4F1-29C42597B7D2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06865F-89CC-BE15-EAA2-7DE6517391D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EAFE0B0-2261-5CA7-AE61-EDC374B643E3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7AA7DB0-DE62-3BEE-FB72-481649D63F9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CEE29-6799-F2C5-729F-491AE62D49D7}"/>
              </a:ext>
            </a:extLst>
          </p:cNvPr>
          <p:cNvSpPr/>
          <p:nvPr/>
        </p:nvSpPr>
        <p:spPr>
          <a:xfrm>
            <a:off x="-18286" y="4719145"/>
            <a:ext cx="12221346" cy="214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4974336"/>
            <a:ext cx="10433304" cy="1444752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60704" y="704088"/>
            <a:ext cx="10661904" cy="3849624"/>
          </a:xfrm>
        </p:spPr>
        <p:txBody>
          <a:bodyPr anchor="b">
            <a:normAutofit/>
          </a:bodyPr>
          <a:lstStyle>
            <a:lvl1pPr marL="0" indent="0" algn="ctr">
              <a:buNone/>
              <a:defRPr sz="27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D80555-5AA0-4039-B1D1-43225C709886}" type="datetime2">
              <a:rPr lang="en-US" smtClean="0"/>
              <a:t>Friday, June 12,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330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BB2D57-DDE5-A73E-9F8B-DA3ACB699F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66F834-30C7-711B-1DA9-E85C7CC17F11}"/>
              </a:ext>
            </a:extLst>
          </p:cNvPr>
          <p:cNvSpPr/>
          <p:nvPr/>
        </p:nvSpPr>
        <p:spPr>
          <a:xfrm flipH="1">
            <a:off x="18287" y="-2522"/>
            <a:ext cx="12192000" cy="6865568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6A7B6-C07F-DDF6-2DA7-A25316E3DB49}"/>
              </a:ext>
            </a:extLst>
          </p:cNvPr>
          <p:cNvSpPr/>
          <p:nvPr/>
        </p:nvSpPr>
        <p:spPr>
          <a:xfrm>
            <a:off x="-7227" y="-5045"/>
            <a:ext cx="12217513" cy="6868091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767CC-CF27-DF8F-8449-932B71E7F814}"/>
              </a:ext>
            </a:extLst>
          </p:cNvPr>
          <p:cNvSpPr/>
          <p:nvPr/>
        </p:nvSpPr>
        <p:spPr>
          <a:xfrm rot="10800000" flipH="1">
            <a:off x="429475" y="-5045"/>
            <a:ext cx="11788038" cy="6863044"/>
          </a:xfrm>
          <a:prstGeom prst="rect">
            <a:avLst/>
          </a:prstGeom>
          <a:gradFill>
            <a:gsLst>
              <a:gs pos="0">
                <a:srgbClr val="FA0036">
                  <a:alpha val="3922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DF59EC-E66B-10C0-FD29-4F5A7C07CC05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4A4547-53B1-493D-CE90-DA2AB946D64A}"/>
              </a:ext>
            </a:extLst>
          </p:cNvPr>
          <p:cNvSpPr/>
          <p:nvPr/>
        </p:nvSpPr>
        <p:spPr>
          <a:xfrm rot="16200000">
            <a:off x="-900224" y="892997"/>
            <a:ext cx="6860522" cy="5074531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809744"/>
            <a:ext cx="8156448" cy="154533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03504"/>
            <a:ext cx="10543032" cy="4114800"/>
          </a:xfrm>
        </p:spPr>
        <p:txBody>
          <a:bodyPr anchor="b">
            <a:normAutofit/>
          </a:bodyPr>
          <a:lstStyle>
            <a:lvl1pPr marL="0" indent="0" algn="ctr">
              <a:buNone/>
              <a:defRPr sz="25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282FB1-48E5-4F0A-9E9C-35DF3C629227}" type="datetime2">
              <a:rPr lang="en-US" smtClean="0"/>
              <a:t>Friday, June 12,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764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603504"/>
            <a:ext cx="10863072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7800" b="1" dirty="0"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149A69-19C1-4748-AF82-9FE4A85BF936}" type="datetime2">
              <a:rPr lang="en-US" smtClean="0"/>
              <a:t>Friday, June 12,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85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AFD00E-68E4-2C52-ADE7-B3CCEEF5D30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A70C64-A82F-539E-FA22-E9EDFA88F0CB}"/>
              </a:ext>
            </a:extLst>
          </p:cNvPr>
          <p:cNvSpPr/>
          <p:nvPr/>
        </p:nvSpPr>
        <p:spPr>
          <a:xfrm flipH="1">
            <a:off x="-1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51035-B1FE-075C-1780-50D3B30B2326}"/>
              </a:ext>
            </a:extLst>
          </p:cNvPr>
          <p:cNvSpPr/>
          <p:nvPr/>
        </p:nvSpPr>
        <p:spPr>
          <a:xfrm flipH="1">
            <a:off x="-6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1594AB-F53B-583B-B352-D96F6BEA3EAE}"/>
              </a:ext>
            </a:extLst>
          </p:cNvPr>
          <p:cNvSpPr/>
          <p:nvPr/>
        </p:nvSpPr>
        <p:spPr>
          <a:xfrm rot="5400000" flipH="1">
            <a:off x="-1890835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16DC94B-3BDB-1A55-CF02-E0ACF543DF06}"/>
              </a:ext>
            </a:extLst>
          </p:cNvPr>
          <p:cNvSpPr/>
          <p:nvPr/>
        </p:nvSpPr>
        <p:spPr>
          <a:xfrm rot="10800000">
            <a:off x="-25" y="875999"/>
            <a:ext cx="2609262" cy="4648800"/>
          </a:xfrm>
          <a:custGeom>
            <a:avLst/>
            <a:gdLst>
              <a:gd name="connsiteX0" fmla="*/ 2324400 w 2609262"/>
              <a:gd name="connsiteY0" fmla="*/ 4648800 h 4648800"/>
              <a:gd name="connsiteX1" fmla="*/ 0 w 2609262"/>
              <a:gd name="connsiteY1" fmla="*/ 2324400 h 4648800"/>
              <a:gd name="connsiteX2" fmla="*/ 2324400 w 2609262"/>
              <a:gd name="connsiteY2" fmla="*/ 0 h 4648800"/>
              <a:gd name="connsiteX3" fmla="*/ 2562056 w 2609262"/>
              <a:gd name="connsiteY3" fmla="*/ 12001 h 4648800"/>
              <a:gd name="connsiteX4" fmla="*/ 2609262 w 2609262"/>
              <a:gd name="connsiteY4" fmla="*/ 19205 h 4648800"/>
              <a:gd name="connsiteX5" fmla="*/ 2609262 w 2609262"/>
              <a:gd name="connsiteY5" fmla="*/ 4629595 h 4648800"/>
              <a:gd name="connsiteX6" fmla="*/ 2562056 w 2609262"/>
              <a:gd name="connsiteY6" fmla="*/ 4636799 h 4648800"/>
              <a:gd name="connsiteX7" fmla="*/ 2324400 w 2609262"/>
              <a:gd name="connsiteY7" fmla="*/ 4648800 h 464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9262" h="4648800">
                <a:moveTo>
                  <a:pt x="2324400" y="4648800"/>
                </a:moveTo>
                <a:cubicBezTo>
                  <a:pt x="1040669" y="4648800"/>
                  <a:pt x="0" y="3608131"/>
                  <a:pt x="0" y="2324400"/>
                </a:cubicBezTo>
                <a:cubicBezTo>
                  <a:pt x="0" y="1040669"/>
                  <a:pt x="1040669" y="0"/>
                  <a:pt x="2324400" y="0"/>
                </a:cubicBezTo>
                <a:cubicBezTo>
                  <a:pt x="2404633" y="0"/>
                  <a:pt x="2483917" y="4065"/>
                  <a:pt x="2562056" y="12001"/>
                </a:cubicBezTo>
                <a:lnTo>
                  <a:pt x="2609262" y="19205"/>
                </a:lnTo>
                <a:lnTo>
                  <a:pt x="2609262" y="4629595"/>
                </a:lnTo>
                <a:lnTo>
                  <a:pt x="2562056" y="4636799"/>
                </a:lnTo>
                <a:cubicBezTo>
                  <a:pt x="2483917" y="4644735"/>
                  <a:pt x="2404633" y="4648800"/>
                  <a:pt x="2324400" y="4648800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7458" y="731520"/>
            <a:ext cx="6794097" cy="555955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4800" b="1">
                <a:latin typeface="+mj-lt"/>
              </a:defRPr>
            </a:lvl1pPr>
            <a:lvl2pPr marL="228600" indent="0">
              <a:lnSpc>
                <a:spcPct val="100000"/>
              </a:lnSpc>
              <a:buNone/>
              <a:defRPr sz="4400" b="1">
                <a:latin typeface="+mj-lt"/>
              </a:defRPr>
            </a:lvl2pPr>
            <a:lvl3pPr marL="457200" indent="0">
              <a:lnSpc>
                <a:spcPct val="100000"/>
              </a:lnSpc>
              <a:buNone/>
              <a:defRPr sz="4000" b="1">
                <a:latin typeface="+mj-lt"/>
              </a:defRPr>
            </a:lvl3pPr>
            <a:lvl4pPr marL="685800" indent="0">
              <a:lnSpc>
                <a:spcPct val="100000"/>
              </a:lnSpc>
              <a:buNone/>
              <a:defRPr sz="3600" b="1">
                <a:latin typeface="+mj-lt"/>
              </a:defRPr>
            </a:lvl4pPr>
            <a:lvl5pPr marL="914400" indent="0">
              <a:lnSpc>
                <a:spcPct val="100000"/>
              </a:lnSpc>
              <a:buNone/>
              <a:defRPr sz="3200" b="1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5528E2-81C6-40A8-BAF0-0F7E271EAAEB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362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978408"/>
            <a:ext cx="10177272" cy="4837176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48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40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605F-F3B5-44D1-B7F6-31C6B11C8978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211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909A4D1-63C5-2E23-5C6B-F8AF9478218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2070271-1317-4457-72C3-9560AF9D7416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EA2358-7C35-E7F3-E8C3-3D28909E4016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347F1A-F45E-1DB5-00F2-8254D6979D4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4CF8B62-DFD0-EBF8-5BB9-282EB5B6124B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BCED88-F67D-F1DB-27DB-72BF0D6DDBF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6EBBFD2-5112-E929-5402-0348DC2938AB}"/>
              </a:ext>
            </a:extLst>
          </p:cNvPr>
          <p:cNvSpPr/>
          <p:nvPr/>
        </p:nvSpPr>
        <p:spPr>
          <a:xfrm rot="12508972">
            <a:off x="5465204" y="1877618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69311F-FD36-C119-8B93-522F477634FB}"/>
              </a:ext>
            </a:extLst>
          </p:cNvPr>
          <p:cNvSpPr/>
          <p:nvPr/>
        </p:nvSpPr>
        <p:spPr>
          <a:xfrm flipV="1">
            <a:off x="-18286" y="-5046"/>
            <a:ext cx="12221346" cy="5094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19" y="731520"/>
            <a:ext cx="9181224" cy="3806425"/>
          </a:xfrm>
        </p:spPr>
        <p:txBody>
          <a:bodyPr anchor="t">
            <a:normAutofit/>
          </a:bodyPr>
          <a:lstStyle>
            <a:lvl1pPr marL="0" indent="0">
              <a:lnSpc>
                <a:spcPct val="110000"/>
              </a:lnSpc>
              <a:buNone/>
              <a:defRPr sz="46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4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D5DB-B0AB-4B30-B4E2-CD0D5A14763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402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C6A6A9-A341-BF9D-FA80-3868D42AC7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59BFB5-5C25-0FCB-27C7-A478767CACAC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B5F22C-2988-B6EC-AA0B-D03BCA1A0B45}"/>
              </a:ext>
            </a:extLst>
          </p:cNvPr>
          <p:cNvSpPr/>
          <p:nvPr/>
        </p:nvSpPr>
        <p:spPr>
          <a:xfrm rot="10800000" flipH="1">
            <a:off x="1009651" y="4853253"/>
            <a:ext cx="10172700" cy="976045"/>
          </a:xfrm>
          <a:prstGeom prst="rect">
            <a:avLst/>
          </a:prstGeom>
          <a:gradFill>
            <a:gsLst>
              <a:gs pos="0">
                <a:srgbClr val="FE4A00">
                  <a:alpha val="66667"/>
                </a:srgbClr>
              </a:gs>
              <a:gs pos="100000">
                <a:srgbClr val="9C2C97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09EC5E-5DB0-5907-06E8-B18F1AE29144}"/>
              </a:ext>
            </a:extLst>
          </p:cNvPr>
          <p:cNvSpPr/>
          <p:nvPr/>
        </p:nvSpPr>
        <p:spPr>
          <a:xfrm flipH="1">
            <a:off x="1009648" y="4853256"/>
            <a:ext cx="7105652" cy="976043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5020056"/>
            <a:ext cx="9198864" cy="649224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1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20824" y="1737360"/>
            <a:ext cx="8156448" cy="256946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buNone/>
              <a:defRPr sz="3500">
                <a:latin typeface="+mj-lt"/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9EA1B-07C3-4F43-B7BA-72BA44EE9757}" type="datetime2">
              <a:rPr lang="en-US" smtClean="0"/>
              <a:t>Friday, June 12,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297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F513F4-C880-287E-B00A-BD9B413CB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08A6AB-C3A8-7501-6BC6-83CFA6C0F9A3}"/>
              </a:ext>
            </a:extLst>
          </p:cNvPr>
          <p:cNvSpPr/>
          <p:nvPr/>
        </p:nvSpPr>
        <p:spPr>
          <a:xfrm>
            <a:off x="1009651" y="1028698"/>
            <a:ext cx="10172706" cy="48006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3F9668-0C20-D45C-536B-66FBB7F30C45}"/>
              </a:ext>
            </a:extLst>
          </p:cNvPr>
          <p:cNvSpPr/>
          <p:nvPr/>
        </p:nvSpPr>
        <p:spPr>
          <a:xfrm flipH="1">
            <a:off x="1009649" y="1028699"/>
            <a:ext cx="10174534" cy="4800598"/>
          </a:xfrm>
          <a:prstGeom prst="rect">
            <a:avLst/>
          </a:prstGeom>
          <a:gradFill>
            <a:gsLst>
              <a:gs pos="9000">
                <a:srgbClr val="FF9265"/>
              </a:gs>
              <a:gs pos="95000">
                <a:srgbClr val="DA002F">
                  <a:alpha val="79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2C855-B15C-090B-5493-3D36B8A52654}"/>
              </a:ext>
            </a:extLst>
          </p:cNvPr>
          <p:cNvSpPr/>
          <p:nvPr/>
        </p:nvSpPr>
        <p:spPr>
          <a:xfrm rot="10800000" flipH="1">
            <a:off x="1005991" y="4421079"/>
            <a:ext cx="10176358" cy="1408215"/>
          </a:xfrm>
          <a:prstGeom prst="rect">
            <a:avLst/>
          </a:prstGeom>
          <a:gradFill>
            <a:gsLst>
              <a:gs pos="26000">
                <a:srgbClr val="BA0267">
                  <a:alpha val="0"/>
                </a:srgbClr>
              </a:gs>
              <a:gs pos="95000">
                <a:srgbClr val="9B3597">
                  <a:alpha val="62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81CB20-1010-8C73-0086-CAB904E4B99D}"/>
              </a:ext>
            </a:extLst>
          </p:cNvPr>
          <p:cNvSpPr/>
          <p:nvPr/>
        </p:nvSpPr>
        <p:spPr>
          <a:xfrm rot="5400000" flipH="1">
            <a:off x="3568444" y="-1531928"/>
            <a:ext cx="4800598" cy="9921854"/>
          </a:xfrm>
          <a:prstGeom prst="rect">
            <a:avLst/>
          </a:prstGeom>
          <a:gradFill>
            <a:gsLst>
              <a:gs pos="22000">
                <a:srgbClr val="A60296">
                  <a:alpha val="49000"/>
                </a:srgbClr>
              </a:gs>
              <a:gs pos="99000">
                <a:srgbClr val="DA002F">
                  <a:alpha val="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4736592"/>
            <a:ext cx="8349303" cy="79552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200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1481328"/>
            <a:ext cx="8001000" cy="2752344"/>
          </a:xfrm>
        </p:spPr>
        <p:txBody>
          <a:bodyPr vert="horz" lIns="91440" tIns="45720" rIns="91440" bIns="45720" rtlCol="0" anchor="ctr">
            <a:normAutofit/>
          </a:bodyPr>
          <a:lstStyle>
            <a:lvl1pPr marL="128016" indent="-137160">
              <a:lnSpc>
                <a:spcPct val="110000"/>
              </a:lnSpc>
              <a:buNone/>
              <a:defRPr lang="en-US" sz="32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C3807E-EE2A-4FC6-9EE1-019AAE762D48}" type="datetime2">
              <a:rPr lang="en-US" smtClean="0"/>
              <a:t>Friday, June 12,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8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DD7BB-25B8-B7A3-8E13-EDE8E1090689}"/>
              </a:ext>
            </a:extLst>
          </p:cNvPr>
          <p:cNvSpPr/>
          <p:nvPr/>
        </p:nvSpPr>
        <p:spPr>
          <a:xfrm rot="10800000" flipH="1">
            <a:off x="0" y="0"/>
            <a:ext cx="6096000" cy="6868461"/>
          </a:xfrm>
          <a:prstGeom prst="rect">
            <a:avLst/>
          </a:prstGeom>
          <a:gradFill>
            <a:gsLst>
              <a:gs pos="0">
                <a:srgbClr val="FE4A00">
                  <a:alpha val="65882"/>
                </a:srgbClr>
              </a:gs>
              <a:gs pos="100000">
                <a:srgbClr val="A6025C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6C05D2-D53F-950D-185E-08B200EEFEB9}"/>
              </a:ext>
            </a:extLst>
          </p:cNvPr>
          <p:cNvSpPr/>
          <p:nvPr/>
        </p:nvSpPr>
        <p:spPr>
          <a:xfrm rot="10800000" flipH="1">
            <a:off x="-18287" y="4582455"/>
            <a:ext cx="6114286" cy="2275539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99000">
                <a:srgbClr val="92248E">
                  <a:alpha val="2666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AF5C2-3AA9-7510-308E-9D21678F7EFC}"/>
              </a:ext>
            </a:extLst>
          </p:cNvPr>
          <p:cNvSpPr/>
          <p:nvPr/>
        </p:nvSpPr>
        <p:spPr>
          <a:xfrm rot="5400000" flipH="1">
            <a:off x="-148955" y="532365"/>
            <a:ext cx="6878924" cy="5814190"/>
          </a:xfrm>
          <a:prstGeom prst="rect">
            <a:avLst/>
          </a:prstGeom>
          <a:gradFill>
            <a:gsLst>
              <a:gs pos="0">
                <a:srgbClr val="FE4A00">
                  <a:alpha val="0"/>
                </a:srgbClr>
              </a:gs>
              <a:gs pos="100000">
                <a:srgbClr val="A60296">
                  <a:alpha val="38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D13448-08C3-4231-6CCA-F17E4C608199}"/>
              </a:ext>
            </a:extLst>
          </p:cNvPr>
          <p:cNvSpPr/>
          <p:nvPr/>
        </p:nvSpPr>
        <p:spPr>
          <a:xfrm rot="10800000">
            <a:off x="949046" y="1319084"/>
            <a:ext cx="4648799" cy="4648799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941832"/>
            <a:ext cx="4626864" cy="32095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4336"/>
            <a:ext cx="4626864" cy="1453896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6455664"/>
            <a:ext cx="409651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2D689D1-54B3-41D9-B112-32329B9B3CC6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974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2" y="0"/>
            <a:ext cx="6099048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118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9A9201-705F-55B6-3F46-D68411A32E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BBA50-2898-3426-D749-CD2833395810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6BEDF5-EA71-E3BD-29EA-A8A58B1227EE}"/>
              </a:ext>
            </a:extLst>
          </p:cNvPr>
          <p:cNvSpPr/>
          <p:nvPr/>
        </p:nvSpPr>
        <p:spPr>
          <a:xfrm flipH="1">
            <a:off x="8115303" y="1028698"/>
            <a:ext cx="3086100" cy="4800599"/>
          </a:xfrm>
          <a:prstGeom prst="rect">
            <a:avLst/>
          </a:prstGeom>
          <a:gradFill>
            <a:gsLst>
              <a:gs pos="0">
                <a:srgbClr val="FE4A00">
                  <a:alpha val="81000"/>
                </a:srgbClr>
              </a:gs>
              <a:gs pos="100000">
                <a:srgbClr val="9C2C97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BA6F75-CEBF-CDAC-9F4B-3C794F813211}"/>
              </a:ext>
            </a:extLst>
          </p:cNvPr>
          <p:cNvSpPr/>
          <p:nvPr/>
        </p:nvSpPr>
        <p:spPr>
          <a:xfrm rot="10800000" flipH="1">
            <a:off x="8124832" y="1028696"/>
            <a:ext cx="3076572" cy="3584648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1352" y="1792224"/>
            <a:ext cx="2322576" cy="3465576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0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37360" y="1399032"/>
            <a:ext cx="5751576" cy="4041648"/>
          </a:xfrm>
        </p:spPr>
        <p:txBody>
          <a:bodyPr vert="horz" lIns="91440" tIns="45720" rIns="91440" bIns="45720" rtlCol="0" anchor="ctr">
            <a:normAutofit/>
          </a:bodyPr>
          <a:lstStyle>
            <a:lvl1pPr marL="182880" indent="-182880">
              <a:lnSpc>
                <a:spcPct val="110000"/>
              </a:lnSpc>
              <a:spcBef>
                <a:spcPts val="0"/>
              </a:spcBef>
              <a:buNone/>
              <a:defRPr lang="en-US" sz="3400" b="1" dirty="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3F7370-1EC1-45B2-A4ED-6E75D0D33CB2}" type="datetime2">
              <a:rPr lang="en-US" smtClean="0"/>
              <a:t>Friday, June 12,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030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1" y="294248"/>
            <a:ext cx="10844784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1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384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88F3-C7E5-4A3A-8622-BE18DF2C9CD0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549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10844784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07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138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0622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58457-C0B1-48D7-AA49-8444851E001C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694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5F8A-070F-4C2E-8BEF-7769438DDE34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639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A0DE-C1EF-4C95-BCFB-EDA7D552732F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15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39309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9131-97A4-4253-BF80-685917177C53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715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826137"/>
            <a:ext cx="3310128" cy="3153877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E5A5D34-8853-9D0F-8F1B-90E5CC5A7D5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1313" y="603504"/>
            <a:ext cx="6154737" cy="537651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38C-EAAD-4752-A6B6-9F33A31C7FA1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682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ectangle 2">
            <a:extLst>
              <a:ext uri="{FF2B5EF4-FFF2-40B4-BE49-F238E27FC236}">
                <a16:creationId xmlns:a16="http://schemas.microsoft.com/office/drawing/2014/main" id="{80E46A2F-19F0-DFCD-9CE3-04C79F793D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1DC8D0-ECB3-9C81-4ADA-D2C30B00B146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9673D-65B2-D6C4-C53F-8652E7E8A8A2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2E07E3-56CC-285D-C461-695C95F6ECD4}"/>
              </a:ext>
            </a:extLst>
          </p:cNvPr>
          <p:cNvSpPr/>
          <p:nvPr/>
        </p:nvSpPr>
        <p:spPr>
          <a:xfrm rot="10800000">
            <a:off x="8115300" y="-1"/>
            <a:ext cx="4076700" cy="3200400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013C450-5422-C684-DC49-499D1A1B957B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10881360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1520" y="3657600"/>
            <a:ext cx="10881360" cy="27432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0D6DD4-D4A4-4FD2-90EE-29743B49734D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72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875154-47EA-9315-F160-02DA5541D6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17130E-6216-789E-BE08-6D1E3E75622B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499983-7B9C-7C3D-25C2-1715A4226DE4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492B90-6109-F01B-1ABB-6BED7A1F1389}"/>
              </a:ext>
            </a:extLst>
          </p:cNvPr>
          <p:cNvSpPr/>
          <p:nvPr/>
        </p:nvSpPr>
        <p:spPr>
          <a:xfrm rot="10800000">
            <a:off x="8115300" y="-5"/>
            <a:ext cx="4076700" cy="3200404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8F1BDFB-261A-F796-17BC-584DAB2E77B1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dirty="0"/>
            </a:lvl1pPr>
            <a:lvl2pPr marL="228600" indent="0">
              <a:buNone/>
              <a:defRPr lang="en-US" sz="2000" dirty="0"/>
            </a:lvl2pPr>
            <a:lvl3pPr marL="457200" indent="0">
              <a:buNone/>
              <a:defRPr lang="en-US" sz="1800" dirty="0"/>
            </a:lvl3pPr>
            <a:lvl4pPr marL="685800" indent="0">
              <a:buNone/>
              <a:defRPr lang="en-US" sz="16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812B7D-2375-41E3-8CF6-637C0157FD6F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48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58E3E8-0931-8EEE-FF77-1C25EBBE79A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E0C29-D9B0-E434-079F-9F0C40DF20EC}"/>
              </a:ext>
            </a:extLst>
          </p:cNvPr>
          <p:cNvSpPr/>
          <p:nvPr/>
        </p:nvSpPr>
        <p:spPr>
          <a:xfrm rot="5400000" flipH="1">
            <a:off x="-1399562" y="1399556"/>
            <a:ext cx="6875820" cy="4076703"/>
          </a:xfrm>
          <a:prstGeom prst="rect">
            <a:avLst/>
          </a:prstGeom>
          <a:gradFill>
            <a:gsLst>
              <a:gs pos="11000">
                <a:srgbClr val="92248E"/>
              </a:gs>
              <a:gs pos="100000">
                <a:srgbClr val="FF411C">
                  <a:alpha val="8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9F604E-FEFA-3809-8244-5B72EE7BB044}"/>
              </a:ext>
            </a:extLst>
          </p:cNvPr>
          <p:cNvSpPr/>
          <p:nvPr/>
        </p:nvSpPr>
        <p:spPr>
          <a:xfrm rot="16200000">
            <a:off x="890124" y="3681875"/>
            <a:ext cx="2296453" cy="4076701"/>
          </a:xfrm>
          <a:prstGeom prst="rect">
            <a:avLst/>
          </a:prstGeom>
          <a:gradFill>
            <a:gsLst>
              <a:gs pos="0">
                <a:srgbClr val="DA002F">
                  <a:alpha val="55000"/>
                </a:srgbClr>
              </a:gs>
              <a:gs pos="100000">
                <a:srgbClr val="FF907A">
                  <a:alpha val="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8E261-930C-6A44-A568-9DD2A88D3526}"/>
              </a:ext>
            </a:extLst>
          </p:cNvPr>
          <p:cNvSpPr/>
          <p:nvPr/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3000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850392"/>
            <a:ext cx="2935224" cy="303580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5001768"/>
            <a:ext cx="2926080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600" cap="all" spc="40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00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2648" y="6455664"/>
            <a:ext cx="322783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144AFCF-5D00-4E8A-BE78-0A3382672AA6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889FC6C-F243-CA40-35F8-13153EA5EB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8115300" cy="68684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6200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FE7F8B-D1C1-6301-75A5-2EC4374F9AF1}"/>
              </a:ext>
            </a:extLst>
          </p:cNvPr>
          <p:cNvSpPr/>
          <p:nvPr/>
        </p:nvSpPr>
        <p:spPr>
          <a:xfrm flipH="1" flipV="1">
            <a:off x="-14449" y="0"/>
            <a:ext cx="1222473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D8467A-A1B6-E7E6-CAD4-E63E0FE2CCCB}"/>
              </a:ext>
            </a:extLst>
          </p:cNvPr>
          <p:cNvSpPr/>
          <p:nvPr/>
        </p:nvSpPr>
        <p:spPr>
          <a:xfrm flipV="1">
            <a:off x="-7227" y="-5046"/>
            <a:ext cx="12217513" cy="686556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C06E7-BC9C-2F5F-5DD1-D04EB713C63D}"/>
              </a:ext>
            </a:extLst>
          </p:cNvPr>
          <p:cNvSpPr/>
          <p:nvPr/>
        </p:nvSpPr>
        <p:spPr>
          <a:xfrm rot="10800000" flipH="1" flipV="1">
            <a:off x="-25514" y="-5045"/>
            <a:ext cx="12217514" cy="6865568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chemeClr val="accent2">
                  <a:alpha val="98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5261F8-8CD8-F2E0-C386-BE6A16D95BFC}"/>
              </a:ext>
            </a:extLst>
          </p:cNvPr>
          <p:cNvSpPr/>
          <p:nvPr/>
        </p:nvSpPr>
        <p:spPr>
          <a:xfrm rot="16200000" flipH="1" flipV="1">
            <a:off x="3802775" y="-3817222"/>
            <a:ext cx="4571999" cy="12206450"/>
          </a:xfrm>
          <a:prstGeom prst="rect">
            <a:avLst/>
          </a:prstGeom>
          <a:gradFill>
            <a:gsLst>
              <a:gs pos="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D4A82C-6849-A88D-6D57-833E9A7481B9}"/>
              </a:ext>
            </a:extLst>
          </p:cNvPr>
          <p:cNvSpPr/>
          <p:nvPr/>
        </p:nvSpPr>
        <p:spPr>
          <a:xfrm rot="13168948" flipH="1" flipV="1">
            <a:off x="1027160" y="609473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55CA38-7F60-D664-4EC0-C54B60C02BCF}"/>
              </a:ext>
            </a:extLst>
          </p:cNvPr>
          <p:cNvSpPr/>
          <p:nvPr/>
        </p:nvSpPr>
        <p:spPr>
          <a:xfrm rot="5400000" flipV="1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62000"/>
                </a:srgbClr>
              </a:gs>
              <a:gs pos="77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16" y="987552"/>
            <a:ext cx="7644384" cy="294436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8728" y="5294376"/>
            <a:ext cx="7644384" cy="107899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DE8AB4-3D9C-4366-A8D9-9A4F01D11121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5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344B8E2B-A9B5-DCE0-5C06-E99F762397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38FEA-146D-53B3-36B0-5CBD8040636E}"/>
              </a:ext>
            </a:extLst>
          </p:cNvPr>
          <p:cNvSpPr/>
          <p:nvPr/>
        </p:nvSpPr>
        <p:spPr>
          <a:xfrm flipH="1">
            <a:off x="9143995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4D35E-A520-CA7A-97CB-6D815AB4CC5D}"/>
              </a:ext>
            </a:extLst>
          </p:cNvPr>
          <p:cNvSpPr/>
          <p:nvPr/>
        </p:nvSpPr>
        <p:spPr>
          <a:xfrm flipH="1">
            <a:off x="9143990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5E890B-58C1-DD36-E90B-FFF0BE0CB5CB}"/>
              </a:ext>
            </a:extLst>
          </p:cNvPr>
          <p:cNvSpPr/>
          <p:nvPr/>
        </p:nvSpPr>
        <p:spPr>
          <a:xfrm rot="5400000" flipH="1">
            <a:off x="7253161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CD52CC-E8F2-3220-AE19-8A482DD1F236}"/>
              </a:ext>
            </a:extLst>
          </p:cNvPr>
          <p:cNvSpPr/>
          <p:nvPr/>
        </p:nvSpPr>
        <p:spPr>
          <a:xfrm rot="12508972">
            <a:off x="7949750" y="1673989"/>
            <a:ext cx="3201591" cy="4397456"/>
          </a:xfrm>
          <a:custGeom>
            <a:avLst/>
            <a:gdLst>
              <a:gd name="connsiteX0" fmla="*/ 3201591 w 3201591"/>
              <a:gd name="connsiteY0" fmla="*/ 4296647 h 4397456"/>
              <a:gd name="connsiteX1" fmla="*/ 3007294 w 3201591"/>
              <a:gd name="connsiteY1" fmla="*/ 4346606 h 4397456"/>
              <a:gd name="connsiteX2" fmla="*/ 2502877 w 3201591"/>
              <a:gd name="connsiteY2" fmla="*/ 4397456 h 4397456"/>
              <a:gd name="connsiteX3" fmla="*/ 0 w 3201591"/>
              <a:gd name="connsiteY3" fmla="*/ 1894579 h 4397456"/>
              <a:gd name="connsiteX4" fmla="*/ 733076 w 3201591"/>
              <a:gd name="connsiteY4" fmla="*/ 124777 h 4397456"/>
              <a:gd name="connsiteX5" fmla="*/ 870365 w 3201591"/>
              <a:gd name="connsiteY5" fmla="*/ 0 h 439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1591" h="4397456">
                <a:moveTo>
                  <a:pt x="3201591" y="4296647"/>
                </a:moveTo>
                <a:lnTo>
                  <a:pt x="3007294" y="4346606"/>
                </a:lnTo>
                <a:cubicBezTo>
                  <a:pt x="2844362" y="4379947"/>
                  <a:pt x="2675664" y="4397456"/>
                  <a:pt x="2502877" y="4397456"/>
                </a:cubicBezTo>
                <a:cubicBezTo>
                  <a:pt x="1120576" y="4397456"/>
                  <a:pt x="0" y="3276880"/>
                  <a:pt x="0" y="1894579"/>
                </a:cubicBezTo>
                <a:cubicBezTo>
                  <a:pt x="0" y="1203428"/>
                  <a:pt x="280144" y="577709"/>
                  <a:pt x="733076" y="124777"/>
                </a:cubicBezTo>
                <a:lnTo>
                  <a:pt x="870365" y="0"/>
                </a:ln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cap="all" spc="550" baseline="0"/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ED2F463-51E0-AB87-A5B5-6942461A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0796B80-FA43-2B89-5F9F-72443F8E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4909" y="6455664"/>
            <a:ext cx="3472868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59F214-985C-4E7A-8724-986944FA2171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C1096F3-B460-B6B3-0D52-AEFDD7F6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09489" y="6455664"/>
            <a:ext cx="5486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06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F7CFA0-C3A1-5564-DD4B-90674874B0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E2F783-0ED7-1F0B-219A-198549E350DD}"/>
              </a:ext>
            </a:extLst>
          </p:cNvPr>
          <p:cNvSpPr/>
          <p:nvPr/>
        </p:nvSpPr>
        <p:spPr>
          <a:xfrm>
            <a:off x="-6" y="-25866"/>
            <a:ext cx="12192005" cy="4589428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85000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F09062-D41B-0E2E-C1C0-F27562ED9597}"/>
              </a:ext>
            </a:extLst>
          </p:cNvPr>
          <p:cNvSpPr/>
          <p:nvPr/>
        </p:nvSpPr>
        <p:spPr>
          <a:xfrm rot="16200000">
            <a:off x="3805950" y="-3822495"/>
            <a:ext cx="4580101" cy="12191999"/>
          </a:xfrm>
          <a:prstGeom prst="rect">
            <a:avLst/>
          </a:prstGeom>
          <a:gradFill>
            <a:gsLst>
              <a:gs pos="0">
                <a:srgbClr val="FE4A00">
                  <a:alpha val="50000"/>
                </a:srgbClr>
              </a:gs>
              <a:gs pos="99000">
                <a:srgbClr val="A3299D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6D366-64E2-13D3-2734-861E811E1F1A}"/>
              </a:ext>
            </a:extLst>
          </p:cNvPr>
          <p:cNvSpPr/>
          <p:nvPr/>
        </p:nvSpPr>
        <p:spPr>
          <a:xfrm rot="10800000">
            <a:off x="8150806" y="-25872"/>
            <a:ext cx="4041192" cy="4589427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84000">
                <a:srgbClr val="FF907A">
                  <a:alpha val="32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E5B9BA8-AE27-B639-DB51-7E498FA9422B}"/>
              </a:ext>
            </a:extLst>
          </p:cNvPr>
          <p:cNvSpPr/>
          <p:nvPr/>
        </p:nvSpPr>
        <p:spPr>
          <a:xfrm rot="12508972">
            <a:off x="5485611" y="-1118641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585216"/>
            <a:ext cx="6858000" cy="3200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800" cap="all" spc="55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8C9C02-FCB9-44E9-9951-263455134367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86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1BDDB7-A96E-2151-63B9-28A103D980D2}"/>
              </a:ext>
            </a:extLst>
          </p:cNvPr>
          <p:cNvSpPr/>
          <p:nvPr/>
        </p:nvSpPr>
        <p:spPr>
          <a:xfrm flipH="1">
            <a:off x="-7229" y="-2522"/>
            <a:ext cx="1221751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992C5-451E-EC0E-D54A-B0AA21D57F04}"/>
              </a:ext>
            </a:extLst>
          </p:cNvPr>
          <p:cNvSpPr/>
          <p:nvPr/>
        </p:nvSpPr>
        <p:spPr>
          <a:xfrm>
            <a:off x="-7227" y="-5045"/>
            <a:ext cx="12217513" cy="6860523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4914C5-E872-F937-694B-9226A87D21A6}"/>
              </a:ext>
            </a:extLst>
          </p:cNvPr>
          <p:cNvSpPr/>
          <p:nvPr/>
        </p:nvSpPr>
        <p:spPr>
          <a:xfrm rot="10800000" flipH="1">
            <a:off x="7226" y="-5045"/>
            <a:ext cx="12203060" cy="6863044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2BF5D5-EB9E-9501-6A32-C2BB4C8ED6A7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768E01-CF59-AC8E-6819-61512B528C04}"/>
              </a:ext>
            </a:extLst>
          </p:cNvPr>
          <p:cNvSpPr/>
          <p:nvPr/>
        </p:nvSpPr>
        <p:spPr>
          <a:xfrm rot="8431052" flipH="1">
            <a:off x="1403739" y="524809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6865A1-AC73-67A9-BC14-E75D3F26BDE9}"/>
              </a:ext>
            </a:extLst>
          </p:cNvPr>
          <p:cNvSpPr/>
          <p:nvPr/>
        </p:nvSpPr>
        <p:spPr>
          <a:xfrm rot="16200000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2807208"/>
            <a:ext cx="7644384" cy="334670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54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A3F06B-6751-4328-A64C-7E682DA41140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213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E3211F5-0F92-9768-CA9E-42BD20D242AD}"/>
              </a:ext>
            </a:extLst>
          </p:cNvPr>
          <p:cNvSpPr/>
          <p:nvPr/>
        </p:nvSpPr>
        <p:spPr>
          <a:xfrm rot="10800000" flipH="1">
            <a:off x="0" y="6410026"/>
            <a:ext cx="12192000" cy="448056"/>
          </a:xfrm>
          <a:prstGeom prst="rect">
            <a:avLst/>
          </a:prstGeom>
          <a:gradFill>
            <a:gsLst>
              <a:gs pos="62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65722-DE3B-A05F-AE94-E31AF26EBF9D}"/>
              </a:ext>
            </a:extLst>
          </p:cNvPr>
          <p:cNvSpPr/>
          <p:nvPr/>
        </p:nvSpPr>
        <p:spPr>
          <a:xfrm flipH="1">
            <a:off x="4076700" y="6409937"/>
            <a:ext cx="8115298" cy="448063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1325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3272" y="1837944"/>
            <a:ext cx="9985248" cy="4352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581912" y="1682496"/>
            <a:ext cx="355701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22008" y="6455664"/>
            <a:ext cx="4672584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7FA31CB7-48AA-4691-B614-160E906C518A}" type="datetime2">
              <a:rPr lang="en-US" smtClean="0"/>
              <a:t>Friday, June 12,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304" y="6455664"/>
            <a:ext cx="54864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pc="200" baseline="0"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  <p:sldLayoutId id="2147483879" r:id="rId18"/>
    <p:sldLayoutId id="2147483880" r:id="rId19"/>
    <p:sldLayoutId id="2147483881" r:id="rId20"/>
    <p:sldLayoutId id="2147483882" r:id="rId21"/>
    <p:sldLayoutId id="2147483883" r:id="rId22"/>
    <p:sldLayoutId id="2147483884" r:id="rId23"/>
    <p:sldLayoutId id="2147483885" r:id="rId24"/>
    <p:sldLayoutId id="2147483886" r:id="rId25"/>
    <p:sldLayoutId id="2147483887" r:id="rId26"/>
    <p:sldLayoutId id="2147483888" r:id="rId27"/>
    <p:sldLayoutId id="2147483889" r:id="rId28"/>
    <p:sldLayoutId id="2147483890" r:id="rId29"/>
    <p:sldLayoutId id="2147483891" r:id="rId30"/>
    <p:sldLayoutId id="2147483892" r:id="rId31"/>
    <p:sldLayoutId id="2147483861" r:id="rId32"/>
    <p:sldLayoutId id="2147483893" r:id="rId33"/>
    <p:sldLayoutId id="2147483894" r:id="rId34"/>
    <p:sldLayoutId id="2147483895" r:id="rId35"/>
    <p:sldLayoutId id="2147483896" r:id="rId36"/>
    <p:sldLayoutId id="2147483897" r:id="rId37"/>
    <p:sldLayoutId id="2147483898" r:id="rId38"/>
    <p:sldLayoutId id="2147483899" r:id="rId39"/>
    <p:sldLayoutId id="2147483907" r:id="rId40"/>
    <p:sldLayoutId id="2147483900" r:id="rId41"/>
    <p:sldLayoutId id="2147483901" r:id="rId42"/>
    <p:sldLayoutId id="2147483902" r:id="rId43"/>
    <p:sldLayoutId id="2147483903" r:id="rId44"/>
    <p:sldLayoutId id="2147483904" r:id="rId45"/>
    <p:sldLayoutId id="2147483905" r:id="rId46"/>
    <p:sldLayoutId id="2147483906" r:id="rId47"/>
    <p:sldLayoutId id="2147483860" r:id="rId4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pitemnein-epitomic.blogspot.com/2011/08/healing-and-power-of-prayer.html" TargetMode="External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nd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3CE6-924D-CD29-1945-FFC0FDE6CD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anchor="b">
            <a:normAutofit/>
          </a:bodyPr>
          <a:lstStyle/>
          <a:p>
            <a:pPr algn="ctr"/>
            <a:r>
              <a:rPr lang="en-GB" sz="5400" b="1" dirty="0"/>
              <a:t>The Prayer That Works.</a:t>
            </a:r>
            <a:endParaRPr lang="en-GB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B6CC3A-641F-19BE-9871-6F40ECD5B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anchor="ctr">
            <a:normAutofit/>
          </a:bodyPr>
          <a:lstStyle/>
          <a:p>
            <a:endParaRPr lang="en-GB" dirty="0"/>
          </a:p>
          <a:p>
            <a:pPr algn="ctr"/>
            <a:r>
              <a:rPr lang="en-GB" sz="3600" b="1" dirty="0"/>
              <a:t>Luke 11:1-13 NKJV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F5927F8D-3222-86F1-A794-9FFEE9F72AB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4831" b="4831"/>
          <a:stretch/>
        </p:blipFill>
        <p:spPr>
          <a:xfrm>
            <a:off x="0" y="0"/>
            <a:ext cx="5067300" cy="6857971"/>
          </a:xfr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91CA51-D392-57E8-A8C4-5020EB748E3E}"/>
              </a:ext>
            </a:extLst>
          </p:cNvPr>
          <p:cNvSpPr txBox="1"/>
          <p:nvPr/>
        </p:nvSpPr>
        <p:spPr>
          <a:xfrm>
            <a:off x="2313021" y="6657931"/>
            <a:ext cx="275427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s://epitemnein-epitomic.blogspot.com/2011/08/healing-and-power-of-prayer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81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59B4-F8DA-B3FF-0BCD-92859AC7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Prayer That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24A07-6999-BBD2-DC61-BBF6D5586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1" dirty="0"/>
              <a:t>Vs 1 The Disciples Request</a:t>
            </a:r>
          </a:p>
          <a:p>
            <a:r>
              <a:rPr lang="en-GB" sz="3200" b="1" dirty="0"/>
              <a:t>Vs 2-4 The Way to Pray</a:t>
            </a:r>
          </a:p>
          <a:p>
            <a:r>
              <a:rPr lang="en-GB" sz="3200" b="1" dirty="0"/>
              <a:t>Vs 5-8 The Way to Approach God</a:t>
            </a:r>
          </a:p>
          <a:p>
            <a:r>
              <a:rPr lang="en-GB" sz="3200" b="1" dirty="0"/>
              <a:t>Vs 9-13 The Assurance from God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837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322FC-58D0-B712-F47A-7B18C0A32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C1A3A-C0BD-3D1D-634A-36FC66AEA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681228"/>
          </a:xfrm>
        </p:spPr>
        <p:txBody>
          <a:bodyPr/>
          <a:lstStyle/>
          <a:p>
            <a:r>
              <a:rPr lang="en-GB" dirty="0"/>
              <a:t>The Prayer That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24203-DF84-7873-D516-EB4F6AD1C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215736"/>
            <a:ext cx="9985248" cy="4919888"/>
          </a:xfrm>
        </p:spPr>
        <p:txBody>
          <a:bodyPr>
            <a:normAutofit/>
          </a:bodyPr>
          <a:lstStyle/>
          <a:p>
            <a:r>
              <a:rPr lang="en-GB" sz="3200" b="1" dirty="0">
                <a:highlight>
                  <a:srgbClr val="FFFF00"/>
                </a:highlight>
              </a:rPr>
              <a:t>Vs 1 The Disciples Request</a:t>
            </a:r>
          </a:p>
          <a:p>
            <a:pPr marL="0" indent="0" algn="ctr">
              <a:buNone/>
            </a:pPr>
            <a:r>
              <a:rPr lang="en-GB" sz="3200" b="1" i="1" dirty="0"/>
              <a:t> ‘Lord, teach us to pray, just as John taught his disciples.’</a:t>
            </a:r>
          </a:p>
          <a:p>
            <a:pPr lvl="0"/>
            <a:r>
              <a:rPr lang="en-GB" sz="3200" dirty="0"/>
              <a:t>When he was baptised (3:21), </a:t>
            </a:r>
          </a:p>
          <a:p>
            <a:pPr lvl="0"/>
            <a:r>
              <a:rPr lang="en-GB" sz="3200" dirty="0"/>
              <a:t>When overwhelmed by crowds (5;15,16), </a:t>
            </a:r>
          </a:p>
          <a:p>
            <a:pPr lvl="0"/>
            <a:r>
              <a:rPr lang="en-GB" sz="3200" dirty="0"/>
              <a:t>When choosing the disciples (6:12) </a:t>
            </a:r>
          </a:p>
          <a:p>
            <a:pPr lvl="0"/>
            <a:r>
              <a:rPr lang="en-GB" sz="3200" dirty="0"/>
              <a:t>and on many other occasions. </a:t>
            </a:r>
          </a:p>
          <a:p>
            <a:pPr marL="0" indent="0">
              <a:buNone/>
            </a:pPr>
            <a:endParaRPr lang="en-GB" sz="4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499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5A312-98F9-7FE4-58FB-FC90448CD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1AA55-D94B-783B-D222-00C1C2FA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587710"/>
          </a:xfrm>
        </p:spPr>
        <p:txBody>
          <a:bodyPr/>
          <a:lstStyle/>
          <a:p>
            <a:r>
              <a:rPr lang="en-GB" dirty="0"/>
              <a:t>The Prayer That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0BA4A-DCC7-875A-BF6B-498BAE994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1" y="1101436"/>
            <a:ext cx="10656501" cy="5034188"/>
          </a:xfrm>
        </p:spPr>
        <p:txBody>
          <a:bodyPr/>
          <a:lstStyle/>
          <a:p>
            <a:r>
              <a:rPr lang="en-GB" sz="3200" b="1" u="sng" dirty="0">
                <a:highlight>
                  <a:srgbClr val="FFFF00"/>
                </a:highlight>
              </a:rPr>
              <a:t>Vs 2-4 The Way to Pray</a:t>
            </a:r>
          </a:p>
          <a:p>
            <a:pPr marL="0" indent="0">
              <a:buNone/>
            </a:pPr>
            <a:r>
              <a:rPr lang="en-GB" sz="2800" b="1" dirty="0"/>
              <a:t>Our Father in Heaven, </a:t>
            </a:r>
          </a:p>
          <a:p>
            <a:pPr marL="0" indent="0">
              <a:buNone/>
            </a:pPr>
            <a:r>
              <a:rPr lang="en-GB" sz="2800" b="1" dirty="0"/>
              <a:t>Hallowed be your name </a:t>
            </a:r>
          </a:p>
          <a:p>
            <a:pPr marL="0" indent="0">
              <a:buNone/>
            </a:pPr>
            <a:r>
              <a:rPr lang="en-GB" sz="2800" b="1" dirty="0"/>
              <a:t>Your kingdom come, Your will be done on earth as in heaven.</a:t>
            </a:r>
            <a:r>
              <a:rPr lang="en-GB" sz="2800" b="1" baseline="30000" dirty="0"/>
              <a:t> </a:t>
            </a:r>
          </a:p>
          <a:p>
            <a:pPr marL="0" indent="0">
              <a:buNone/>
            </a:pPr>
            <a:r>
              <a:rPr lang="en-GB" sz="2800" b="1" dirty="0"/>
              <a:t>Give us each day our daily bread</a:t>
            </a:r>
            <a:endParaRPr lang="en-GB" sz="2800" dirty="0"/>
          </a:p>
          <a:p>
            <a:pPr marL="0" indent="0">
              <a:buNone/>
            </a:pPr>
            <a:r>
              <a:rPr lang="en-GB" sz="2800" b="1" dirty="0">
                <a:highlight>
                  <a:srgbClr val="00FFFF"/>
                </a:highlight>
              </a:rPr>
              <a:t>And</a:t>
            </a:r>
            <a:r>
              <a:rPr lang="en-GB" sz="2800" b="1" dirty="0"/>
              <a:t> forgive us our sins, </a:t>
            </a:r>
            <a:r>
              <a:rPr lang="en-GB" sz="2800" b="1" dirty="0">
                <a:highlight>
                  <a:srgbClr val="00FFFF"/>
                </a:highlight>
              </a:rPr>
              <a:t>for</a:t>
            </a:r>
            <a:r>
              <a:rPr lang="en-GB" sz="2800" b="1" dirty="0"/>
              <a:t> we also forgive everyone who sins against us.</a:t>
            </a:r>
          </a:p>
          <a:p>
            <a:pPr marL="0" indent="0">
              <a:buNone/>
            </a:pPr>
            <a:r>
              <a:rPr lang="en-GB" sz="2800" b="1" dirty="0">
                <a:highlight>
                  <a:srgbClr val="00FFFF"/>
                </a:highlight>
              </a:rPr>
              <a:t>And</a:t>
            </a:r>
            <a:r>
              <a:rPr lang="en-GB" sz="2800" b="1" dirty="0"/>
              <a:t> lead us not into temptation </a:t>
            </a:r>
            <a:r>
              <a:rPr lang="en-GB" sz="2800" b="1" dirty="0">
                <a:highlight>
                  <a:srgbClr val="00FFFF"/>
                </a:highlight>
              </a:rPr>
              <a:t>but </a:t>
            </a:r>
            <a:r>
              <a:rPr lang="en-GB" sz="2800" b="1" dirty="0"/>
              <a:t>deliver us from the evil one.”’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7000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41CF0-7387-A91B-35C8-D4C10570C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CD15-E5B9-1D42-760B-9538289CE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Prayer That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5C8C7-B5A2-B8ED-3ED6-B82B6F60B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1" u="sng" dirty="0">
                <a:highlight>
                  <a:srgbClr val="FFFF00"/>
                </a:highlight>
              </a:rPr>
              <a:t>Vs 5-8 The Way to Approach God</a:t>
            </a:r>
          </a:p>
          <a:p>
            <a:pPr marL="0" indent="0">
              <a:buNone/>
            </a:pPr>
            <a:r>
              <a:rPr lang="en-GB" sz="3200" b="1" i="1" dirty="0"/>
              <a:t>The Parable of the Friend at Midnight</a:t>
            </a:r>
          </a:p>
          <a:p>
            <a:r>
              <a:rPr lang="en-GB" sz="3200" b="1" dirty="0"/>
              <a:t>Travelling and Cultural Etiquette</a:t>
            </a:r>
          </a:p>
          <a:p>
            <a:r>
              <a:rPr lang="en-GB" sz="3200" b="1" dirty="0"/>
              <a:t>A Poor Man’s House</a:t>
            </a:r>
          </a:p>
          <a:p>
            <a:r>
              <a:rPr lang="en-GB" sz="3200" b="1" dirty="0"/>
              <a:t>Persistence </a:t>
            </a:r>
            <a:r>
              <a:rPr lang="en-GB" sz="3200" b="1" dirty="0" err="1"/>
              <a:t>cf</a:t>
            </a:r>
            <a:r>
              <a:rPr lang="en-GB" sz="3200" b="1" dirty="0"/>
              <a:t> LK18:1</a:t>
            </a:r>
          </a:p>
        </p:txBody>
      </p:sp>
    </p:spTree>
    <p:extLst>
      <p:ext uri="{BB962C8B-B14F-4D97-AF65-F5344CB8AC3E}">
        <p14:creationId xmlns:p14="http://schemas.microsoft.com/office/powerpoint/2010/main" val="32089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B2952-F26A-CABA-C741-133F785FB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B1C22-9999-3A2A-6873-4663ED7F1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Prayer That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A3CA7-C27E-F435-5CDD-D5F5A3A77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1" u="sng" dirty="0">
                <a:highlight>
                  <a:srgbClr val="FFFF00"/>
                </a:highlight>
              </a:rPr>
              <a:t>Vs 9-13 The Assurance from God</a:t>
            </a:r>
          </a:p>
          <a:p>
            <a:pPr marL="0" indent="0">
              <a:buNone/>
            </a:pPr>
            <a:r>
              <a:rPr lang="en-GB" sz="3200" b="1" i="1" dirty="0"/>
              <a:t>‘</a:t>
            </a:r>
            <a:r>
              <a:rPr lang="en-GB" sz="3200" b="1" i="1" dirty="0">
                <a:highlight>
                  <a:srgbClr val="00FFFF"/>
                </a:highlight>
              </a:rPr>
              <a:t>So,</a:t>
            </a:r>
            <a:r>
              <a:rPr lang="en-GB" sz="3200" dirty="0">
                <a:highlight>
                  <a:srgbClr val="00FFFF"/>
                </a:highlight>
              </a:rPr>
              <a:t> </a:t>
            </a:r>
            <a:r>
              <a:rPr lang="en-GB" sz="3200" b="1" i="1" dirty="0">
                <a:highlight>
                  <a:srgbClr val="00FFFF"/>
                </a:highlight>
              </a:rPr>
              <a:t>I say to you</a:t>
            </a:r>
            <a:r>
              <a:rPr lang="en-GB" sz="3200" b="1" i="1" dirty="0"/>
              <a:t>: ask and it will be given to you; seek and you will find; knock and the door will be opened to you. </a:t>
            </a:r>
            <a:endParaRPr lang="en-GB" sz="3200" dirty="0"/>
          </a:p>
          <a:p>
            <a:pPr marL="0" indent="0">
              <a:buNone/>
            </a:pPr>
            <a:r>
              <a:rPr lang="en-GB" sz="3200" b="1" i="1" dirty="0"/>
              <a:t>For everyone who asks receives; the one who seeks finds; and to the one who knocks, the door will be opened.</a:t>
            </a:r>
            <a:endParaRPr lang="en-GB" sz="3200" dirty="0"/>
          </a:p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99102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DDCDD-CA74-6D57-D623-269A2EF55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DB0E-D01D-CDCE-FA0C-F9D6F9D2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684915"/>
          </a:xfrm>
        </p:spPr>
        <p:txBody>
          <a:bodyPr/>
          <a:lstStyle/>
          <a:p>
            <a:r>
              <a:rPr lang="en-GB" dirty="0"/>
              <a:t>The Prayer That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9F261-EB45-F6BD-2A98-630695897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130710"/>
            <a:ext cx="9985248" cy="5004914"/>
          </a:xfrm>
        </p:spPr>
        <p:txBody>
          <a:bodyPr/>
          <a:lstStyle/>
          <a:p>
            <a:r>
              <a:rPr lang="en-GB" sz="3200" b="1" u="sng" dirty="0">
                <a:highlight>
                  <a:srgbClr val="FFFF00"/>
                </a:highlight>
              </a:rPr>
              <a:t>Vs 9-13 The Assurance from God</a:t>
            </a:r>
          </a:p>
          <a:p>
            <a:pPr marL="0" indent="0">
              <a:buNone/>
            </a:pPr>
            <a:r>
              <a:rPr lang="en-GB" sz="3200" b="1" baseline="30000" dirty="0"/>
              <a:t>11</a:t>
            </a:r>
            <a:r>
              <a:rPr lang="en-GB" sz="3200" b="1" i="1" baseline="30000" dirty="0"/>
              <a:t> </a:t>
            </a:r>
            <a:r>
              <a:rPr lang="en-GB" sz="3200" i="1" dirty="0"/>
              <a:t>If a son asks for bread from any father among you, will he give him a stone? Or if he asks for a fish, will he give him a serpent instead of a fish? </a:t>
            </a:r>
            <a:r>
              <a:rPr lang="en-GB" sz="3200" b="1" i="1" baseline="30000" dirty="0"/>
              <a:t>12 </a:t>
            </a:r>
            <a:r>
              <a:rPr lang="en-GB" sz="3200" i="1" dirty="0"/>
              <a:t>Or if he asks for an egg, will he offer him a scorpion? </a:t>
            </a:r>
            <a:r>
              <a:rPr lang="en-GB" sz="3200" b="1" i="1" baseline="30000" dirty="0"/>
              <a:t>13 </a:t>
            </a:r>
            <a:r>
              <a:rPr lang="en-GB" sz="3200" i="1" dirty="0"/>
              <a:t>If you then, being evil, know how to give good gifts to your children, </a:t>
            </a:r>
            <a:r>
              <a:rPr lang="en-GB" sz="3200" i="1" dirty="0">
                <a:highlight>
                  <a:srgbClr val="00FFFF"/>
                </a:highlight>
              </a:rPr>
              <a:t>how much more </a:t>
            </a:r>
            <a:r>
              <a:rPr lang="en-GB" sz="3200" i="1" dirty="0"/>
              <a:t>will your heavenly Father give the Holy Spirit to those who ask Him!”</a:t>
            </a:r>
          </a:p>
          <a:p>
            <a:pPr marL="0" indent="0">
              <a:buNone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476935947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Custom 3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" id="{FF74CFCA-15A8-4A19-8791-A4B07AC19AED}" vid="{4F1DA30D-FBF7-47F9-8AB5-ACED5332D3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365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 Next LT Pro Light</vt:lpstr>
      <vt:lpstr>Neue Haas Grotesk Text Pro</vt:lpstr>
      <vt:lpstr>GradientRise</vt:lpstr>
      <vt:lpstr>The Prayer That Works.</vt:lpstr>
      <vt:lpstr>The Prayer That Works</vt:lpstr>
      <vt:lpstr>The Prayer That Works</vt:lpstr>
      <vt:lpstr>The Prayer That Works</vt:lpstr>
      <vt:lpstr>The Prayer That Works</vt:lpstr>
      <vt:lpstr>The Prayer That Works</vt:lpstr>
      <vt:lpstr>The Prayer That Works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turner</dc:creator>
  <cp:lastModifiedBy>philip turner</cp:lastModifiedBy>
  <cp:revision>1</cp:revision>
  <dcterms:created xsi:type="dcterms:W3CDTF">2026-06-12T14:40:44Z</dcterms:created>
  <dcterms:modified xsi:type="dcterms:W3CDTF">2026-06-12T18:27:34Z</dcterms:modified>
</cp:coreProperties>
</file>