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4" r:id="rId8"/>
    <p:sldId id="265" r:id="rId9"/>
    <p:sldId id="262" r:id="rId10"/>
    <p:sldId id="263"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B795CB5-5CBE-4634-90C5-CAF43C1545F8}" v="28" dt="2026-05-07T19:26:05.0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hilip turner" userId="6c47ea0a871e3e80" providerId="LiveId" clId="{288925A4-900F-42C0-BE7E-913C191C1BCD}"/>
    <pc:docChg chg="undo custSel addSld modSld sldOrd">
      <pc:chgData name="philip turner" userId="6c47ea0a871e3e80" providerId="LiveId" clId="{288925A4-900F-42C0-BE7E-913C191C1BCD}" dt="2026-05-07T19:26:21.364" v="754" actId="403"/>
      <pc:docMkLst>
        <pc:docMk/>
      </pc:docMkLst>
      <pc:sldChg chg="addSp modSp new mod">
        <pc:chgData name="philip turner" userId="6c47ea0a871e3e80" providerId="LiveId" clId="{288925A4-900F-42C0-BE7E-913C191C1BCD}" dt="2026-05-07T15:24:26.729" v="63" actId="114"/>
        <pc:sldMkLst>
          <pc:docMk/>
          <pc:sldMk cId="795399422" sldId="257"/>
        </pc:sldMkLst>
        <pc:spChg chg="add mod">
          <ac:chgData name="philip turner" userId="6c47ea0a871e3e80" providerId="LiveId" clId="{288925A4-900F-42C0-BE7E-913C191C1BCD}" dt="2026-05-07T15:24:26.729" v="63" actId="114"/>
          <ac:spMkLst>
            <pc:docMk/>
            <pc:sldMk cId="795399422" sldId="257"/>
            <ac:spMk id="3" creationId="{7EBE2811-96F2-00C0-7BF5-B3E7DE0FA45A}"/>
          </ac:spMkLst>
        </pc:spChg>
        <pc:spChg chg="add mod">
          <ac:chgData name="philip turner" userId="6c47ea0a871e3e80" providerId="LiveId" clId="{288925A4-900F-42C0-BE7E-913C191C1BCD}" dt="2026-05-07T15:24:09.814" v="59" actId="1076"/>
          <ac:spMkLst>
            <pc:docMk/>
            <pc:sldMk cId="795399422" sldId="257"/>
            <ac:spMk id="4" creationId="{B8E5296B-DB73-4B0E-8A88-4D09E099973D}"/>
          </ac:spMkLst>
        </pc:spChg>
      </pc:sldChg>
      <pc:sldChg chg="modSp new mod">
        <pc:chgData name="philip turner" userId="6c47ea0a871e3e80" providerId="LiveId" clId="{288925A4-900F-42C0-BE7E-913C191C1BCD}" dt="2026-05-07T15:40:09.923" v="205" actId="403"/>
        <pc:sldMkLst>
          <pc:docMk/>
          <pc:sldMk cId="2834949883" sldId="258"/>
        </pc:sldMkLst>
        <pc:spChg chg="mod">
          <ac:chgData name="philip turner" userId="6c47ea0a871e3e80" providerId="LiveId" clId="{288925A4-900F-42C0-BE7E-913C191C1BCD}" dt="2026-05-07T15:40:04.480" v="204" actId="403"/>
          <ac:spMkLst>
            <pc:docMk/>
            <pc:sldMk cId="2834949883" sldId="258"/>
            <ac:spMk id="2" creationId="{CD25D040-7AF4-88B4-6673-84EFF4F0C0A4}"/>
          </ac:spMkLst>
        </pc:spChg>
        <pc:spChg chg="mod">
          <ac:chgData name="philip turner" userId="6c47ea0a871e3e80" providerId="LiveId" clId="{288925A4-900F-42C0-BE7E-913C191C1BCD}" dt="2026-05-07T15:40:09.923" v="205" actId="403"/>
          <ac:spMkLst>
            <pc:docMk/>
            <pc:sldMk cId="2834949883" sldId="258"/>
            <ac:spMk id="3" creationId="{E8B9F059-097C-FAC0-AB15-8E36CA08D51A}"/>
          </ac:spMkLst>
        </pc:spChg>
      </pc:sldChg>
      <pc:sldChg chg="modSp add mod">
        <pc:chgData name="philip turner" userId="6c47ea0a871e3e80" providerId="LiveId" clId="{288925A4-900F-42C0-BE7E-913C191C1BCD}" dt="2026-05-07T18:49:32.349" v="377" actId="403"/>
        <pc:sldMkLst>
          <pc:docMk/>
          <pc:sldMk cId="3858263094" sldId="259"/>
        </pc:sldMkLst>
        <pc:spChg chg="mod">
          <ac:chgData name="philip turner" userId="6c47ea0a871e3e80" providerId="LiveId" clId="{288925A4-900F-42C0-BE7E-913C191C1BCD}" dt="2026-05-07T18:37:20.709" v="277" actId="403"/>
          <ac:spMkLst>
            <pc:docMk/>
            <pc:sldMk cId="3858263094" sldId="259"/>
            <ac:spMk id="2" creationId="{ED3E4761-1486-10CD-2E41-2C8B71CD4F64}"/>
          </ac:spMkLst>
        </pc:spChg>
        <pc:spChg chg="mod">
          <ac:chgData name="philip turner" userId="6c47ea0a871e3e80" providerId="LiveId" clId="{288925A4-900F-42C0-BE7E-913C191C1BCD}" dt="2026-05-07T18:49:32.349" v="377" actId="403"/>
          <ac:spMkLst>
            <pc:docMk/>
            <pc:sldMk cId="3858263094" sldId="259"/>
            <ac:spMk id="3" creationId="{2DE3E0EA-9A9F-312D-CE78-EA6F04E054D2}"/>
          </ac:spMkLst>
        </pc:spChg>
      </pc:sldChg>
      <pc:sldChg chg="modSp add mod">
        <pc:chgData name="philip turner" userId="6c47ea0a871e3e80" providerId="LiveId" clId="{288925A4-900F-42C0-BE7E-913C191C1BCD}" dt="2026-05-07T18:40:43.942" v="328" actId="403"/>
        <pc:sldMkLst>
          <pc:docMk/>
          <pc:sldMk cId="1307321916" sldId="260"/>
        </pc:sldMkLst>
        <pc:spChg chg="mod">
          <ac:chgData name="philip turner" userId="6c47ea0a871e3e80" providerId="LiveId" clId="{288925A4-900F-42C0-BE7E-913C191C1BCD}" dt="2026-05-07T18:37:14.828" v="276" actId="403"/>
          <ac:spMkLst>
            <pc:docMk/>
            <pc:sldMk cId="1307321916" sldId="260"/>
            <ac:spMk id="2" creationId="{FCEB9F08-1CD8-A370-B148-8905CD12E38B}"/>
          </ac:spMkLst>
        </pc:spChg>
        <pc:spChg chg="mod">
          <ac:chgData name="philip turner" userId="6c47ea0a871e3e80" providerId="LiveId" clId="{288925A4-900F-42C0-BE7E-913C191C1BCD}" dt="2026-05-07T18:40:43.942" v="328" actId="403"/>
          <ac:spMkLst>
            <pc:docMk/>
            <pc:sldMk cId="1307321916" sldId="260"/>
            <ac:spMk id="3" creationId="{30E22E28-D2C5-AF84-E554-7AB1045081A1}"/>
          </ac:spMkLst>
        </pc:spChg>
      </pc:sldChg>
      <pc:sldChg chg="modSp add mod">
        <pc:chgData name="philip turner" userId="6c47ea0a871e3e80" providerId="LiveId" clId="{288925A4-900F-42C0-BE7E-913C191C1BCD}" dt="2026-05-07T19:17:34.980" v="611" actId="6549"/>
        <pc:sldMkLst>
          <pc:docMk/>
          <pc:sldMk cId="2578766207" sldId="261"/>
        </pc:sldMkLst>
        <pc:spChg chg="mod">
          <ac:chgData name="philip turner" userId="6c47ea0a871e3e80" providerId="LiveId" clId="{288925A4-900F-42C0-BE7E-913C191C1BCD}" dt="2026-05-07T18:47:48.520" v="346" actId="20577"/>
          <ac:spMkLst>
            <pc:docMk/>
            <pc:sldMk cId="2578766207" sldId="261"/>
            <ac:spMk id="2" creationId="{FA198564-A73A-0634-C27F-FC07EA328E60}"/>
          </ac:spMkLst>
        </pc:spChg>
        <pc:spChg chg="mod">
          <ac:chgData name="philip turner" userId="6c47ea0a871e3e80" providerId="LiveId" clId="{288925A4-900F-42C0-BE7E-913C191C1BCD}" dt="2026-05-07T19:17:34.980" v="611" actId="6549"/>
          <ac:spMkLst>
            <pc:docMk/>
            <pc:sldMk cId="2578766207" sldId="261"/>
            <ac:spMk id="3" creationId="{9AD31766-5E88-5A96-334C-CCE6C1E8AB9B}"/>
          </ac:spMkLst>
        </pc:spChg>
      </pc:sldChg>
      <pc:sldChg chg="modSp add mod">
        <pc:chgData name="philip turner" userId="6c47ea0a871e3e80" providerId="LiveId" clId="{288925A4-900F-42C0-BE7E-913C191C1BCD}" dt="2026-05-07T19:18:19.309" v="613" actId="27636"/>
        <pc:sldMkLst>
          <pc:docMk/>
          <pc:sldMk cId="1612057891" sldId="262"/>
        </pc:sldMkLst>
        <pc:spChg chg="mod">
          <ac:chgData name="philip turner" userId="6c47ea0a871e3e80" providerId="LiveId" clId="{288925A4-900F-42C0-BE7E-913C191C1BCD}" dt="2026-05-07T19:12:31.319" v="570"/>
          <ac:spMkLst>
            <pc:docMk/>
            <pc:sldMk cId="1612057891" sldId="262"/>
            <ac:spMk id="2" creationId="{4F1E09DF-C339-FA7D-D08E-F3181B5A7070}"/>
          </ac:spMkLst>
        </pc:spChg>
        <pc:spChg chg="mod">
          <ac:chgData name="philip turner" userId="6c47ea0a871e3e80" providerId="LiveId" clId="{288925A4-900F-42C0-BE7E-913C191C1BCD}" dt="2026-05-07T19:18:19.309" v="613" actId="27636"/>
          <ac:spMkLst>
            <pc:docMk/>
            <pc:sldMk cId="1612057891" sldId="262"/>
            <ac:spMk id="3" creationId="{C494EA9F-3C53-4DAA-62B1-4410BA95A19C}"/>
          </ac:spMkLst>
        </pc:spChg>
      </pc:sldChg>
      <pc:sldChg chg="modSp add mod">
        <pc:chgData name="philip turner" userId="6c47ea0a871e3e80" providerId="LiveId" clId="{288925A4-900F-42C0-BE7E-913C191C1BCD}" dt="2026-05-07T19:22:21.700" v="631" actId="20577"/>
        <pc:sldMkLst>
          <pc:docMk/>
          <pc:sldMk cId="3617348026" sldId="263"/>
        </pc:sldMkLst>
        <pc:spChg chg="mod">
          <ac:chgData name="philip turner" userId="6c47ea0a871e3e80" providerId="LiveId" clId="{288925A4-900F-42C0-BE7E-913C191C1BCD}" dt="2026-05-07T19:11:57.698" v="569" actId="6549"/>
          <ac:spMkLst>
            <pc:docMk/>
            <pc:sldMk cId="3617348026" sldId="263"/>
            <ac:spMk id="2" creationId="{4F4DEE1E-34CF-784F-005D-93D0911E84E5}"/>
          </ac:spMkLst>
        </pc:spChg>
        <pc:spChg chg="mod">
          <ac:chgData name="philip turner" userId="6c47ea0a871e3e80" providerId="LiveId" clId="{288925A4-900F-42C0-BE7E-913C191C1BCD}" dt="2026-05-07T19:22:21.700" v="631" actId="20577"/>
          <ac:spMkLst>
            <pc:docMk/>
            <pc:sldMk cId="3617348026" sldId="263"/>
            <ac:spMk id="3" creationId="{3CA92245-EAEB-71C7-17BB-D88CE4B88BB9}"/>
          </ac:spMkLst>
        </pc:spChg>
      </pc:sldChg>
      <pc:sldChg chg="modSp add mod ord">
        <pc:chgData name="philip turner" userId="6c47ea0a871e3e80" providerId="LiveId" clId="{288925A4-900F-42C0-BE7E-913C191C1BCD}" dt="2026-05-07T19:14:17.799" v="594" actId="113"/>
        <pc:sldMkLst>
          <pc:docMk/>
          <pc:sldMk cId="2068419704" sldId="264"/>
        </pc:sldMkLst>
        <pc:spChg chg="mod">
          <ac:chgData name="philip turner" userId="6c47ea0a871e3e80" providerId="LiveId" clId="{288925A4-900F-42C0-BE7E-913C191C1BCD}" dt="2026-05-07T19:13:21.921" v="589" actId="6549"/>
          <ac:spMkLst>
            <pc:docMk/>
            <pc:sldMk cId="2068419704" sldId="264"/>
            <ac:spMk id="2" creationId="{3C7D316E-8B87-9138-10F6-F29EF704DBF3}"/>
          </ac:spMkLst>
        </pc:spChg>
        <pc:spChg chg="mod">
          <ac:chgData name="philip turner" userId="6c47ea0a871e3e80" providerId="LiveId" clId="{288925A4-900F-42C0-BE7E-913C191C1BCD}" dt="2026-05-07T19:14:17.799" v="594" actId="113"/>
          <ac:spMkLst>
            <pc:docMk/>
            <pc:sldMk cId="2068419704" sldId="264"/>
            <ac:spMk id="3" creationId="{435B02A9-1C2E-2CAE-EA26-AE033F6E7261}"/>
          </ac:spMkLst>
        </pc:spChg>
      </pc:sldChg>
      <pc:sldChg chg="modSp add mod ord">
        <pc:chgData name="philip turner" userId="6c47ea0a871e3e80" providerId="LiveId" clId="{288925A4-900F-42C0-BE7E-913C191C1BCD}" dt="2026-05-07T19:16:42.709" v="601" actId="403"/>
        <pc:sldMkLst>
          <pc:docMk/>
          <pc:sldMk cId="2967944741" sldId="265"/>
        </pc:sldMkLst>
        <pc:spChg chg="mod">
          <ac:chgData name="philip turner" userId="6c47ea0a871e3e80" providerId="LiveId" clId="{288925A4-900F-42C0-BE7E-913C191C1BCD}" dt="2026-05-07T19:16:42.709" v="601" actId="403"/>
          <ac:spMkLst>
            <pc:docMk/>
            <pc:sldMk cId="2967944741" sldId="265"/>
            <ac:spMk id="3" creationId="{CA9B3834-2CB6-3472-8E3E-6AF8D64772AF}"/>
          </ac:spMkLst>
        </pc:spChg>
      </pc:sldChg>
      <pc:sldChg chg="modSp add mod">
        <pc:chgData name="philip turner" userId="6c47ea0a871e3e80" providerId="LiveId" clId="{288925A4-900F-42C0-BE7E-913C191C1BCD}" dt="2026-05-07T19:26:21.364" v="754" actId="403"/>
        <pc:sldMkLst>
          <pc:docMk/>
          <pc:sldMk cId="3228323500" sldId="266"/>
        </pc:sldMkLst>
        <pc:spChg chg="mod">
          <ac:chgData name="philip turner" userId="6c47ea0a871e3e80" providerId="LiveId" clId="{288925A4-900F-42C0-BE7E-913C191C1BCD}" dt="2026-05-07T19:24:38.043" v="635" actId="113"/>
          <ac:spMkLst>
            <pc:docMk/>
            <pc:sldMk cId="3228323500" sldId="266"/>
            <ac:spMk id="2" creationId="{C0819F82-6F93-1B8C-2ECA-48202267A857}"/>
          </ac:spMkLst>
        </pc:spChg>
        <pc:spChg chg="mod">
          <ac:chgData name="philip turner" userId="6c47ea0a871e3e80" providerId="LiveId" clId="{288925A4-900F-42C0-BE7E-913C191C1BCD}" dt="2026-05-07T19:26:21.364" v="754" actId="403"/>
          <ac:spMkLst>
            <pc:docMk/>
            <pc:sldMk cId="3228323500" sldId="266"/>
            <ac:spMk id="3" creationId="{B6BA1597-C3C1-B20B-6941-1D0842DCCCEE}"/>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2F80D7B7-FEB0-41C9-A05F-55A8D83CA756}" type="datetimeFigureOut">
              <a:rPr lang="en-GB" smtClean="0"/>
              <a:t>07/05/2026</a:t>
            </a:fld>
            <a:endParaRPr lang="en-GB"/>
          </a:p>
        </p:txBody>
      </p:sp>
      <p:sp>
        <p:nvSpPr>
          <p:cNvPr id="5" name="Footer Placeholder 4"/>
          <p:cNvSpPr>
            <a:spLocks noGrp="1"/>
          </p:cNvSpPr>
          <p:nvPr>
            <p:ph type="ftr" sz="quarter" idx="11"/>
          </p:nvPr>
        </p:nvSpPr>
        <p:spPr>
          <a:xfrm>
            <a:off x="2416500" y="329307"/>
            <a:ext cx="4973915" cy="309201"/>
          </a:xfrm>
        </p:spPr>
        <p:txBody>
          <a:bodyPr/>
          <a:lstStyle/>
          <a:p>
            <a:endParaRPr lang="en-GB"/>
          </a:p>
        </p:txBody>
      </p:sp>
      <p:sp>
        <p:nvSpPr>
          <p:cNvPr id="6" name="Slide Number Placeholder 5"/>
          <p:cNvSpPr>
            <a:spLocks noGrp="1"/>
          </p:cNvSpPr>
          <p:nvPr>
            <p:ph type="sldNum" sz="quarter" idx="12"/>
          </p:nvPr>
        </p:nvSpPr>
        <p:spPr>
          <a:xfrm>
            <a:off x="1437664" y="798973"/>
            <a:ext cx="811019" cy="503578"/>
          </a:xfrm>
        </p:spPr>
        <p:txBody>
          <a:bodyPr/>
          <a:lstStyle/>
          <a:p>
            <a:fld id="{78FAE190-A554-4951-BA4B-F10EF9F2EE72}" type="slidenum">
              <a:rPr lang="en-GB" smtClean="0"/>
              <a:t>‹#›</a:t>
            </a:fld>
            <a:endParaRPr lang="en-GB"/>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51308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80D7B7-FEB0-41C9-A05F-55A8D83CA756}" type="datetimeFigureOut">
              <a:rPr lang="en-GB" smtClean="0"/>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FAE190-A554-4951-BA4B-F10EF9F2EE72}" type="slidenum">
              <a:rPr lang="en-GB" smtClean="0"/>
              <a:t>‹#›</a:t>
            </a:fld>
            <a:endParaRPr lang="en-GB"/>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358085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80D7B7-FEB0-41C9-A05F-55A8D83CA756}" type="datetimeFigureOut">
              <a:rPr lang="en-GB" smtClean="0"/>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FAE190-A554-4951-BA4B-F10EF9F2EE72}" type="slidenum">
              <a:rPr lang="en-GB" smtClean="0"/>
              <a:t>‹#›</a:t>
            </a:fld>
            <a:endParaRPr lang="en-GB"/>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71897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F80D7B7-FEB0-41C9-A05F-55A8D83CA756}" type="datetimeFigureOut">
              <a:rPr lang="en-GB" smtClean="0"/>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FAE190-A554-4951-BA4B-F10EF9F2EE72}" type="slidenum">
              <a:rPr lang="en-GB" smtClean="0"/>
              <a:t>‹#›</a:t>
            </a:fld>
            <a:endParaRPr lang="en-GB"/>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50132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F80D7B7-FEB0-41C9-A05F-55A8D83CA756}" type="datetimeFigureOut">
              <a:rPr lang="en-GB" smtClean="0"/>
              <a:t>07/05/2026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78FAE190-A554-4951-BA4B-F10EF9F2EE72}" type="slidenum">
              <a:rPr lang="en-GB" smtClean="0"/>
              <a:t>‹#›</a:t>
            </a:fld>
            <a:endParaRPr lang="en-GB"/>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967888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F80D7B7-FEB0-41C9-A05F-55A8D83CA756}" type="datetimeFigureOut">
              <a:rPr lang="en-GB" smtClean="0"/>
              <a:t>07/05/2026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FAE190-A554-4951-BA4B-F10EF9F2EE72}" type="slidenum">
              <a:rPr lang="en-GB" smtClean="0"/>
              <a:t>‹#›</a:t>
            </a:fld>
            <a:endParaRPr lang="en-GB"/>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9300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2F80D7B7-FEB0-41C9-A05F-55A8D83CA756}" type="datetimeFigureOut">
              <a:rPr lang="en-GB" smtClean="0"/>
              <a:t>07/05/2026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8FAE190-A554-4951-BA4B-F10EF9F2EE72}" type="slidenum">
              <a:rPr lang="en-GB" smtClean="0"/>
              <a:t>‹#›</a:t>
            </a:fld>
            <a:endParaRPr lang="en-GB"/>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05660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2F80D7B7-FEB0-41C9-A05F-55A8D83CA756}" type="datetimeFigureOut">
              <a:rPr lang="en-GB" smtClean="0"/>
              <a:t>07/05/2026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78FAE190-A554-4951-BA4B-F10EF9F2EE72}" type="slidenum">
              <a:rPr lang="en-GB" smtClean="0"/>
              <a:t>‹#›</a:t>
            </a:fld>
            <a:endParaRPr lang="en-GB"/>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847018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F80D7B7-FEB0-41C9-A05F-55A8D83CA756}" type="datetimeFigureOut">
              <a:rPr lang="en-GB" smtClean="0"/>
              <a:t>07/05/2026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8FAE190-A554-4951-BA4B-F10EF9F2EE72}" type="slidenum">
              <a:rPr lang="en-GB" smtClean="0"/>
              <a:t>‹#›</a:t>
            </a:fld>
            <a:endParaRPr lang="en-GB"/>
          </a:p>
        </p:txBody>
      </p:sp>
    </p:spTree>
    <p:extLst>
      <p:ext uri="{BB962C8B-B14F-4D97-AF65-F5344CB8AC3E}">
        <p14:creationId xmlns:p14="http://schemas.microsoft.com/office/powerpoint/2010/main" val="40557562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2F80D7B7-FEB0-41C9-A05F-55A8D83CA756}" type="datetimeFigureOut">
              <a:rPr lang="en-GB" smtClean="0"/>
              <a:t>07/05/2026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78FAE190-A554-4951-BA4B-F10EF9F2EE72}" type="slidenum">
              <a:rPr lang="en-GB" smtClean="0"/>
              <a:t>‹#›</a:t>
            </a:fld>
            <a:endParaRPr lang="en-GB"/>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706230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2F80D7B7-FEB0-41C9-A05F-55A8D83CA756}" type="datetimeFigureOut">
              <a:rPr lang="en-GB" smtClean="0"/>
              <a:t>07/05/2026</a:t>
            </a:fld>
            <a:endParaRPr lang="en-GB"/>
          </a:p>
        </p:txBody>
      </p:sp>
      <p:sp>
        <p:nvSpPr>
          <p:cNvPr id="6" name="Footer Placeholder 5"/>
          <p:cNvSpPr>
            <a:spLocks noGrp="1"/>
          </p:cNvSpPr>
          <p:nvPr>
            <p:ph type="ftr" sz="quarter" idx="11"/>
          </p:nvPr>
        </p:nvSpPr>
        <p:spPr>
          <a:xfrm>
            <a:off x="1447382" y="318640"/>
            <a:ext cx="5541004" cy="320931"/>
          </a:xfrm>
        </p:spPr>
        <p:txBody>
          <a:bodyPr/>
          <a:lstStyle/>
          <a:p>
            <a:endParaRPr lang="en-GB"/>
          </a:p>
        </p:txBody>
      </p:sp>
      <p:sp>
        <p:nvSpPr>
          <p:cNvPr id="7" name="Slide Number Placeholder 6"/>
          <p:cNvSpPr>
            <a:spLocks noGrp="1"/>
          </p:cNvSpPr>
          <p:nvPr>
            <p:ph type="sldNum" sz="quarter" idx="12"/>
          </p:nvPr>
        </p:nvSpPr>
        <p:spPr/>
        <p:txBody>
          <a:bodyPr/>
          <a:lstStyle/>
          <a:p>
            <a:fld id="{78FAE190-A554-4951-BA4B-F10EF9F2EE72}" type="slidenum">
              <a:rPr lang="en-GB" smtClean="0"/>
              <a:t>‹#›</a:t>
            </a:fld>
            <a:endParaRPr lang="en-GB"/>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421912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GB"/>
          </a:p>
        </p:txBody>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2F80D7B7-FEB0-41C9-A05F-55A8D83CA756}" type="datetimeFigureOut">
              <a:rPr lang="en-GB" smtClean="0"/>
              <a:t>07/05/2026</a:t>
            </a:fld>
            <a:endParaRPr lang="en-GB"/>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78FAE190-A554-4951-BA4B-F10EF9F2EE72}" type="slidenum">
              <a:rPr lang="en-GB" smtClean="0"/>
              <a:t>‹#›</a:t>
            </a:fld>
            <a:endParaRPr lang="en-GB"/>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6995801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A9834-BA84-7AA8-8B15-73D668C38C30}"/>
              </a:ext>
            </a:extLst>
          </p:cNvPr>
          <p:cNvSpPr>
            <a:spLocks noGrp="1"/>
          </p:cNvSpPr>
          <p:nvPr>
            <p:ph type="ctrTitle"/>
          </p:nvPr>
        </p:nvSpPr>
        <p:spPr>
          <a:xfrm>
            <a:off x="854111" y="802298"/>
            <a:ext cx="10781880" cy="2541431"/>
          </a:xfrm>
        </p:spPr>
        <p:txBody>
          <a:bodyPr/>
          <a:lstStyle/>
          <a:p>
            <a:r>
              <a:rPr lang="en-GB" dirty="0">
                <a:latin typeface="Arial" panose="020B0604020202020204" pitchFamily="34" charset="0"/>
                <a:cs typeface="Arial" panose="020B0604020202020204" pitchFamily="34" charset="0"/>
              </a:rPr>
              <a:t>‘</a:t>
            </a:r>
            <a:r>
              <a:rPr lang="en-GB" i="1" dirty="0">
                <a:latin typeface="Arial" panose="020B0604020202020204" pitchFamily="34" charset="0"/>
                <a:cs typeface="Arial" panose="020B0604020202020204" pitchFamily="34" charset="0"/>
              </a:rPr>
              <a:t>Knowing what to say</a:t>
            </a:r>
            <a:r>
              <a:rPr lang="en-GB" dirty="0">
                <a:latin typeface="Arial" panose="020B0604020202020204" pitchFamily="34" charset="0"/>
                <a:cs typeface="Arial" panose="020B0604020202020204" pitchFamily="34" charset="0"/>
              </a:rPr>
              <a:t>’</a:t>
            </a:r>
            <a:br>
              <a:rPr lang="en-GB" dirty="0">
                <a:latin typeface="Arial" panose="020B0604020202020204" pitchFamily="34" charset="0"/>
                <a:cs typeface="Arial" panose="020B0604020202020204" pitchFamily="34" charset="0"/>
              </a:rPr>
            </a:br>
            <a:endParaRPr lang="en-GB" dirty="0">
              <a:latin typeface="Arial" panose="020B0604020202020204" pitchFamily="34" charset="0"/>
              <a:cs typeface="Arial" panose="020B0604020202020204" pitchFamily="34" charset="0"/>
            </a:endParaRPr>
          </a:p>
        </p:txBody>
      </p:sp>
      <p:sp>
        <p:nvSpPr>
          <p:cNvPr id="3" name="Subtitle 2">
            <a:extLst>
              <a:ext uri="{FF2B5EF4-FFF2-40B4-BE49-F238E27FC236}">
                <a16:creationId xmlns:a16="http://schemas.microsoft.com/office/drawing/2014/main" id="{D23F5B63-6770-7E79-B579-182978FCE1C1}"/>
              </a:ext>
            </a:extLst>
          </p:cNvPr>
          <p:cNvSpPr>
            <a:spLocks noGrp="1"/>
          </p:cNvSpPr>
          <p:nvPr>
            <p:ph type="subTitle" idx="1"/>
          </p:nvPr>
        </p:nvSpPr>
        <p:spPr>
          <a:xfrm>
            <a:off x="1777464" y="3649191"/>
            <a:ext cx="8637072" cy="977621"/>
          </a:xfrm>
        </p:spPr>
        <p:txBody>
          <a:bodyPr>
            <a:normAutofit/>
          </a:bodyPr>
          <a:lstStyle/>
          <a:p>
            <a:pPr algn="ctr"/>
            <a:r>
              <a:rPr lang="en-GB" sz="3600" b="1" i="1" dirty="0">
                <a:latin typeface="Arial" panose="020B0604020202020204" pitchFamily="34" charset="0"/>
                <a:cs typeface="Arial" panose="020B0604020202020204" pitchFamily="34" charset="0"/>
              </a:rPr>
              <a:t>1Peter 3:13-22</a:t>
            </a:r>
          </a:p>
        </p:txBody>
      </p:sp>
    </p:spTree>
    <p:extLst>
      <p:ext uri="{BB962C8B-B14F-4D97-AF65-F5344CB8AC3E}">
        <p14:creationId xmlns:p14="http://schemas.microsoft.com/office/powerpoint/2010/main" val="358396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0F8DF-9C8A-ADD0-2626-1A9F7C4DA9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4DEE1E-34CF-784F-005D-93D0911E84E5}"/>
              </a:ext>
            </a:extLst>
          </p:cNvPr>
          <p:cNvSpPr>
            <a:spLocks noGrp="1"/>
          </p:cNvSpPr>
          <p:nvPr>
            <p:ph type="title"/>
          </p:nvPr>
        </p:nvSpPr>
        <p:spPr>
          <a:xfrm>
            <a:off x="1397602" y="342420"/>
            <a:ext cx="9603275" cy="1049235"/>
          </a:xfrm>
        </p:spPr>
        <p:txBody>
          <a:bodyPr>
            <a:normAutofit fontScale="90000"/>
          </a:bodyPr>
          <a:lstStyle/>
          <a:p>
            <a:pPr algn="ctr"/>
            <a:r>
              <a:rPr lang="en-GB" sz="4400" b="1" i="1" cap="none" dirty="0">
                <a:latin typeface="Arial" panose="020B0604020202020204" pitchFamily="34" charset="0"/>
                <a:cs typeface="Arial" panose="020B0604020202020204" pitchFamily="34" charset="0"/>
              </a:rPr>
              <a:t>Christ died for sins </a:t>
            </a:r>
            <a:br>
              <a:rPr lang="en-GB" sz="4400" i="1" dirty="0">
                <a:latin typeface="Arial" panose="020B0604020202020204" pitchFamily="34" charset="0"/>
                <a:cs typeface="Arial" panose="020B0604020202020204" pitchFamily="34" charset="0"/>
              </a:rPr>
            </a:br>
            <a:br>
              <a:rPr lang="en-GB" sz="4400" b="1"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CA92245-EAEB-71C7-17BB-D88CE4B88BB9}"/>
              </a:ext>
            </a:extLst>
          </p:cNvPr>
          <p:cNvSpPr>
            <a:spLocks noGrp="1"/>
          </p:cNvSpPr>
          <p:nvPr>
            <p:ph idx="1"/>
          </p:nvPr>
        </p:nvSpPr>
        <p:spPr>
          <a:xfrm>
            <a:off x="589937" y="1907458"/>
            <a:ext cx="11198942" cy="3775197"/>
          </a:xfrm>
        </p:spPr>
        <p:txBody>
          <a:bodyPr>
            <a:normAutofit/>
          </a:bodyPr>
          <a:lstStyle/>
          <a:p>
            <a:r>
              <a:rPr lang="en-GB" sz="3200" i="1" dirty="0">
                <a:latin typeface="Arial" panose="020B0604020202020204" pitchFamily="34" charset="0"/>
                <a:cs typeface="Arial" panose="020B0604020202020204" pitchFamily="34" charset="0"/>
              </a:rPr>
              <a:t>Rom 3.23 </a:t>
            </a:r>
            <a:r>
              <a:rPr lang="en-GB" sz="3200" dirty="0">
                <a:latin typeface="Arial" panose="020B0604020202020204" pitchFamily="34" charset="0"/>
                <a:cs typeface="Arial" panose="020B0604020202020204" pitchFamily="34" charset="0"/>
              </a:rPr>
              <a:t>‘</a:t>
            </a:r>
            <a:r>
              <a:rPr lang="en-GB" sz="3200" i="1" dirty="0">
                <a:latin typeface="Arial" panose="020B0604020202020204" pitchFamily="34" charset="0"/>
                <a:cs typeface="Arial" panose="020B0604020202020204" pitchFamily="34" charset="0"/>
              </a:rPr>
              <a:t>All have sinned and come short of God’s standards’ </a:t>
            </a:r>
          </a:p>
          <a:p>
            <a:r>
              <a:rPr lang="en-GB" sz="3200" i="1" dirty="0">
                <a:latin typeface="Arial" panose="020B0604020202020204" pitchFamily="34" charset="0"/>
                <a:cs typeface="Arial" panose="020B0604020202020204" pitchFamily="34" charset="0"/>
              </a:rPr>
              <a:t>What is sin?</a:t>
            </a:r>
            <a:endParaRPr lang="en-GB" sz="3200" dirty="0">
              <a:latin typeface="Arial" panose="020B0604020202020204" pitchFamily="34" charset="0"/>
              <a:cs typeface="Arial" panose="020B0604020202020204" pitchFamily="34" charset="0"/>
            </a:endParaRPr>
          </a:p>
          <a:p>
            <a:endParaRPr lang="en-GB" sz="36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173480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9F347F-96AC-3D9E-E21B-7FE481B6C2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0819F82-6F93-1B8C-2ECA-48202267A857}"/>
              </a:ext>
            </a:extLst>
          </p:cNvPr>
          <p:cNvSpPr>
            <a:spLocks noGrp="1"/>
          </p:cNvSpPr>
          <p:nvPr>
            <p:ph type="title"/>
          </p:nvPr>
        </p:nvSpPr>
        <p:spPr>
          <a:xfrm>
            <a:off x="1397602" y="342420"/>
            <a:ext cx="9603275" cy="1049235"/>
          </a:xfrm>
        </p:spPr>
        <p:txBody>
          <a:bodyPr>
            <a:normAutofit fontScale="90000"/>
          </a:bodyPr>
          <a:lstStyle/>
          <a:p>
            <a:pPr algn="ctr"/>
            <a:r>
              <a:rPr lang="en-GB" sz="4400" b="1" i="1" cap="none" dirty="0">
                <a:latin typeface="Arial" panose="020B0604020202020204" pitchFamily="34" charset="0"/>
                <a:cs typeface="Arial" panose="020B0604020202020204" pitchFamily="34" charset="0"/>
              </a:rPr>
              <a:t>Speak with gentleness and respect</a:t>
            </a:r>
            <a:br>
              <a:rPr lang="en-GB" sz="4000" i="1" dirty="0">
                <a:latin typeface="Arial" panose="020B0604020202020204" pitchFamily="34" charset="0"/>
                <a:cs typeface="Arial" panose="020B0604020202020204" pitchFamily="34" charset="0"/>
              </a:rPr>
            </a:br>
            <a:br>
              <a:rPr lang="en-GB" sz="4400" i="1" dirty="0">
                <a:latin typeface="Arial" panose="020B0604020202020204" pitchFamily="34" charset="0"/>
                <a:cs typeface="Arial" panose="020B0604020202020204" pitchFamily="34" charset="0"/>
              </a:rPr>
            </a:br>
            <a:br>
              <a:rPr lang="en-GB" sz="4400" b="1"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6BA1597-C3C1-B20B-6941-1D0842DCCCEE}"/>
              </a:ext>
            </a:extLst>
          </p:cNvPr>
          <p:cNvSpPr>
            <a:spLocks noGrp="1"/>
          </p:cNvSpPr>
          <p:nvPr>
            <p:ph idx="1"/>
          </p:nvPr>
        </p:nvSpPr>
        <p:spPr>
          <a:xfrm>
            <a:off x="589937" y="1907458"/>
            <a:ext cx="11198942" cy="3775197"/>
          </a:xfrm>
        </p:spPr>
        <p:txBody>
          <a:bodyPr>
            <a:normAutofit/>
          </a:bodyPr>
          <a:lstStyle/>
          <a:p>
            <a:r>
              <a:rPr lang="en-GB" sz="3600" i="1" dirty="0">
                <a:solidFill>
                  <a:srgbClr val="001320"/>
                </a:solidFill>
                <a:latin typeface="Arial" panose="020B0604020202020204" pitchFamily="34" charset="0"/>
                <a:cs typeface="Arial" panose="020B0604020202020204" pitchFamily="34" charset="0"/>
              </a:rPr>
              <a:t>Vs 15. </a:t>
            </a:r>
            <a:r>
              <a:rPr lang="en-GB" sz="3600" i="1" dirty="0">
                <a:latin typeface="Arial" panose="020B0604020202020204" pitchFamily="34" charset="0"/>
                <a:cs typeface="Arial" panose="020B0604020202020204" pitchFamily="34" charset="0"/>
              </a:rPr>
              <a:t>But do this with gentleness and respect</a:t>
            </a:r>
          </a:p>
          <a:p>
            <a:r>
              <a:rPr lang="en-GB" sz="3200" i="1" dirty="0">
                <a:latin typeface="Arial" panose="020B0604020202020204" pitchFamily="34" charset="0"/>
                <a:cs typeface="Arial" panose="020B0604020202020204" pitchFamily="34" charset="0"/>
              </a:rPr>
              <a:t>Proverbs 15:1 reminds us ‘</a:t>
            </a:r>
            <a:r>
              <a:rPr lang="en-GB" sz="3200" b="1" i="1" dirty="0">
                <a:latin typeface="Arial" panose="020B0604020202020204" pitchFamily="34" charset="0"/>
                <a:cs typeface="Arial" panose="020B0604020202020204" pitchFamily="34" charset="0"/>
              </a:rPr>
              <a:t>a soft answer turns away wrath: but grievous words stir up anger" </a:t>
            </a:r>
            <a:endParaRPr lang="en-GB" sz="4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2832350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EBE2811-96F2-00C0-7BF5-B3E7DE0FA45A}"/>
              </a:ext>
            </a:extLst>
          </p:cNvPr>
          <p:cNvSpPr txBox="1"/>
          <p:nvPr/>
        </p:nvSpPr>
        <p:spPr>
          <a:xfrm>
            <a:off x="816077" y="1474840"/>
            <a:ext cx="10540181" cy="2308324"/>
          </a:xfrm>
          <a:prstGeom prst="rect">
            <a:avLst/>
          </a:prstGeom>
          <a:noFill/>
        </p:spPr>
        <p:txBody>
          <a:bodyPr wrap="square">
            <a:spAutoFit/>
          </a:bodyPr>
          <a:lstStyle/>
          <a:p>
            <a:pPr algn="ctr"/>
            <a:r>
              <a:rPr lang="en-GB" sz="3600" b="0" i="1" dirty="0">
                <a:solidFill>
                  <a:srgbClr val="001320"/>
                </a:solidFill>
                <a:effectLst/>
                <a:latin typeface="Arial" panose="020B0604020202020204" pitchFamily="34" charset="0"/>
                <a:cs typeface="Arial" panose="020B0604020202020204" pitchFamily="34" charset="0"/>
              </a:rPr>
              <a:t>Vs 15. </a:t>
            </a:r>
            <a:r>
              <a:rPr lang="en-GB" sz="3600" i="1" dirty="0">
                <a:solidFill>
                  <a:srgbClr val="001320"/>
                </a:solidFill>
                <a:latin typeface="Arial" panose="020B0604020202020204" pitchFamily="34" charset="0"/>
                <a:cs typeface="Arial" panose="020B0604020202020204" pitchFamily="34" charset="0"/>
              </a:rPr>
              <a:t>‘</a:t>
            </a:r>
            <a:r>
              <a:rPr lang="en-GB" sz="3600" i="1" dirty="0">
                <a:latin typeface="Arial" panose="020B0604020202020204" pitchFamily="34" charset="0"/>
                <a:cs typeface="Arial" panose="020B0604020202020204" pitchFamily="34" charset="0"/>
              </a:rPr>
              <a:t>But in your hearts revere Christ as Lord. Always be prepared to give an answer to everyone who asks you to give the reason for the hope that you have. But do this with gentleness and respect</a:t>
            </a:r>
            <a:r>
              <a:rPr lang="en-GB" sz="3600" dirty="0">
                <a:latin typeface="Arial" panose="020B0604020202020204" pitchFamily="34" charset="0"/>
                <a:cs typeface="Arial" panose="020B0604020202020204" pitchFamily="34" charset="0"/>
              </a:rPr>
              <a:t>,</a:t>
            </a:r>
          </a:p>
        </p:txBody>
      </p:sp>
      <p:sp>
        <p:nvSpPr>
          <p:cNvPr id="4" name="TextBox 3">
            <a:extLst>
              <a:ext uri="{FF2B5EF4-FFF2-40B4-BE49-F238E27FC236}">
                <a16:creationId xmlns:a16="http://schemas.microsoft.com/office/drawing/2014/main" id="{B8E5296B-DB73-4B0E-8A88-4D09E099973D}"/>
              </a:ext>
            </a:extLst>
          </p:cNvPr>
          <p:cNvSpPr txBox="1"/>
          <p:nvPr/>
        </p:nvSpPr>
        <p:spPr>
          <a:xfrm>
            <a:off x="528038" y="4921495"/>
            <a:ext cx="11663962" cy="923330"/>
          </a:xfrm>
          <a:prstGeom prst="rect">
            <a:avLst/>
          </a:prstGeom>
          <a:noFill/>
        </p:spPr>
        <p:txBody>
          <a:bodyPr wrap="none" rtlCol="0">
            <a:spAutoFit/>
          </a:bodyPr>
          <a:lstStyle/>
          <a:p>
            <a:r>
              <a:rPr lang="en-GB" sz="3200" i="1" dirty="0">
                <a:latin typeface="Arial" panose="020B0604020202020204" pitchFamily="34" charset="0"/>
                <a:cs typeface="Arial" panose="020B0604020202020204" pitchFamily="34" charset="0"/>
              </a:rPr>
              <a:t>‘</a:t>
            </a:r>
            <a:r>
              <a:rPr lang="en-GB" sz="3600" i="1" dirty="0">
                <a:latin typeface="Arial" panose="020B0604020202020204" pitchFamily="34" charset="0"/>
                <a:cs typeface="Arial" panose="020B0604020202020204" pitchFamily="34" charset="0"/>
              </a:rPr>
              <a:t>Always be ready to explain the hope we have within us’ </a:t>
            </a:r>
          </a:p>
          <a:p>
            <a:endParaRPr lang="en-GB" dirty="0"/>
          </a:p>
        </p:txBody>
      </p:sp>
    </p:spTree>
    <p:extLst>
      <p:ext uri="{BB962C8B-B14F-4D97-AF65-F5344CB8AC3E}">
        <p14:creationId xmlns:p14="http://schemas.microsoft.com/office/powerpoint/2010/main" val="7953994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25D040-7AF4-88B4-6673-84EFF4F0C0A4}"/>
              </a:ext>
            </a:extLst>
          </p:cNvPr>
          <p:cNvSpPr>
            <a:spLocks noGrp="1"/>
          </p:cNvSpPr>
          <p:nvPr>
            <p:ph type="title"/>
          </p:nvPr>
        </p:nvSpPr>
        <p:spPr/>
        <p:txBody>
          <a:bodyPr>
            <a:normAutofit/>
          </a:bodyPr>
          <a:lstStyle/>
          <a:p>
            <a:r>
              <a:rPr lang="en-GB" sz="4000" b="1" i="1" cap="none" dirty="0">
                <a:latin typeface="Arial" panose="020B0604020202020204" pitchFamily="34" charset="0"/>
                <a:cs typeface="Arial" panose="020B0604020202020204" pitchFamily="34" charset="0"/>
              </a:rPr>
              <a:t>What are we to say?</a:t>
            </a:r>
          </a:p>
        </p:txBody>
      </p:sp>
      <p:sp>
        <p:nvSpPr>
          <p:cNvPr id="3" name="Content Placeholder 2">
            <a:extLst>
              <a:ext uri="{FF2B5EF4-FFF2-40B4-BE49-F238E27FC236}">
                <a16:creationId xmlns:a16="http://schemas.microsoft.com/office/drawing/2014/main" id="{E8B9F059-097C-FAC0-AB15-8E36CA08D51A}"/>
              </a:ext>
            </a:extLst>
          </p:cNvPr>
          <p:cNvSpPr>
            <a:spLocks noGrp="1"/>
          </p:cNvSpPr>
          <p:nvPr>
            <p:ph idx="1"/>
          </p:nvPr>
        </p:nvSpPr>
        <p:spPr/>
        <p:txBody>
          <a:bodyPr>
            <a:normAutofit/>
          </a:bodyPr>
          <a:lstStyle/>
          <a:p>
            <a:r>
              <a:rPr lang="en-GB" sz="3600" i="1" dirty="0">
                <a:latin typeface="Arial" panose="020B0604020202020204" pitchFamily="34" charset="0"/>
                <a:cs typeface="Arial" panose="020B0604020202020204" pitchFamily="34" charset="0"/>
              </a:rPr>
              <a:t>Strike up a genuine friendship.</a:t>
            </a:r>
          </a:p>
          <a:p>
            <a:r>
              <a:rPr lang="en-GB" sz="3600" i="1" dirty="0">
                <a:latin typeface="Arial" panose="020B0604020202020204" pitchFamily="34" charset="0"/>
                <a:cs typeface="Arial" panose="020B0604020202020204" pitchFamily="34" charset="0"/>
              </a:rPr>
              <a:t>Share our personal testimony </a:t>
            </a:r>
          </a:p>
          <a:p>
            <a:r>
              <a:rPr lang="en-GB" sz="3600" i="1" dirty="0">
                <a:latin typeface="Arial" panose="020B0604020202020204" pitchFamily="34" charset="0"/>
                <a:cs typeface="Arial" panose="020B0604020202020204" pitchFamily="34" charset="0"/>
              </a:rPr>
              <a:t>State the key facts about Jesus</a:t>
            </a:r>
          </a:p>
          <a:p>
            <a:r>
              <a:rPr lang="en-GB" sz="3600" i="1" dirty="0">
                <a:latin typeface="Arial" panose="020B0604020202020204" pitchFamily="34" charset="0"/>
                <a:cs typeface="Arial" panose="020B0604020202020204" pitchFamily="34" charset="0"/>
              </a:rPr>
              <a:t>Speak with gentleness and respect</a:t>
            </a:r>
            <a:endParaRPr lang="en-GB" sz="32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34949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4A13BE-76E2-811A-C099-35CCCE7D510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D3E4761-1486-10CD-2E41-2C8B71CD4F64}"/>
              </a:ext>
            </a:extLst>
          </p:cNvPr>
          <p:cNvSpPr>
            <a:spLocks noGrp="1"/>
          </p:cNvSpPr>
          <p:nvPr>
            <p:ph type="title"/>
          </p:nvPr>
        </p:nvSpPr>
        <p:spPr/>
        <p:txBody>
          <a:bodyPr>
            <a:normAutofit fontScale="90000"/>
          </a:bodyPr>
          <a:lstStyle/>
          <a:p>
            <a:r>
              <a:rPr lang="en-GB" sz="4400" b="1" i="1" cap="none" dirty="0">
                <a:latin typeface="Arial" panose="020B0604020202020204" pitchFamily="34" charset="0"/>
                <a:cs typeface="Arial" panose="020B0604020202020204" pitchFamily="34" charset="0"/>
              </a:rPr>
              <a:t>Strike up a genuine friendship.</a:t>
            </a: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2DE3E0EA-9A9F-312D-CE78-EA6F04E054D2}"/>
              </a:ext>
            </a:extLst>
          </p:cNvPr>
          <p:cNvSpPr>
            <a:spLocks noGrp="1"/>
          </p:cNvSpPr>
          <p:nvPr>
            <p:ph idx="1"/>
          </p:nvPr>
        </p:nvSpPr>
        <p:spPr/>
        <p:txBody>
          <a:bodyPr>
            <a:normAutofit/>
          </a:bodyPr>
          <a:lstStyle/>
          <a:p>
            <a:r>
              <a:rPr lang="en-GB" sz="3600" i="1" dirty="0">
                <a:latin typeface="Arial" panose="020B0604020202020204" pitchFamily="34" charset="0"/>
                <a:cs typeface="Arial" panose="020B0604020202020204" pitchFamily="34" charset="0"/>
              </a:rPr>
              <a:t>A bad example</a:t>
            </a:r>
          </a:p>
          <a:p>
            <a:r>
              <a:rPr lang="en-GB" sz="3600" i="1" dirty="0">
                <a:latin typeface="Arial" panose="020B0604020202020204" pitchFamily="34" charset="0"/>
                <a:cs typeface="Arial" panose="020B0604020202020204" pitchFamily="34" charset="0"/>
              </a:rPr>
              <a:t>A good example</a:t>
            </a:r>
          </a:p>
          <a:p>
            <a:r>
              <a:rPr lang="en-GB" sz="3600" i="1" dirty="0">
                <a:latin typeface="Arial" panose="020B0604020202020204" pitchFamily="34" charset="0"/>
                <a:cs typeface="Arial" panose="020B0604020202020204" pitchFamily="34" charset="0"/>
              </a:rPr>
              <a:t>A Jesus example</a:t>
            </a:r>
          </a:p>
        </p:txBody>
      </p:sp>
    </p:spTree>
    <p:extLst>
      <p:ext uri="{BB962C8B-B14F-4D97-AF65-F5344CB8AC3E}">
        <p14:creationId xmlns:p14="http://schemas.microsoft.com/office/powerpoint/2010/main" val="38582630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89403D-7B91-8DE2-83FA-5B709D72AD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CEB9F08-1CD8-A370-B148-8905CD12E38B}"/>
              </a:ext>
            </a:extLst>
          </p:cNvPr>
          <p:cNvSpPr>
            <a:spLocks noGrp="1"/>
          </p:cNvSpPr>
          <p:nvPr>
            <p:ph type="title"/>
          </p:nvPr>
        </p:nvSpPr>
        <p:spPr/>
        <p:txBody>
          <a:bodyPr>
            <a:normAutofit fontScale="90000"/>
          </a:bodyPr>
          <a:lstStyle/>
          <a:p>
            <a:r>
              <a:rPr lang="en-GB" sz="4400" b="1" i="1" cap="none" dirty="0">
                <a:latin typeface="Arial" panose="020B0604020202020204" pitchFamily="34" charset="0"/>
                <a:cs typeface="Arial" panose="020B0604020202020204" pitchFamily="34" charset="0"/>
              </a:rPr>
              <a:t>Share our personal testimony </a:t>
            </a:r>
            <a:br>
              <a:rPr lang="en-GB" sz="4000"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30E22E28-D2C5-AF84-E554-7AB1045081A1}"/>
              </a:ext>
            </a:extLst>
          </p:cNvPr>
          <p:cNvSpPr>
            <a:spLocks noGrp="1"/>
          </p:cNvSpPr>
          <p:nvPr>
            <p:ph idx="1"/>
          </p:nvPr>
        </p:nvSpPr>
        <p:spPr/>
        <p:txBody>
          <a:bodyPr>
            <a:normAutofit/>
          </a:bodyPr>
          <a:lstStyle/>
          <a:p>
            <a:r>
              <a:rPr lang="en-GB" sz="3600" i="1" dirty="0">
                <a:latin typeface="Arial" panose="020B0604020202020204" pitchFamily="34" charset="0"/>
                <a:cs typeface="Arial" panose="020B0604020202020204" pitchFamily="34" charset="0"/>
              </a:rPr>
              <a:t>‘He told me everything I ever did’ </a:t>
            </a:r>
          </a:p>
          <a:p>
            <a:r>
              <a:rPr lang="en-GB" sz="3600" i="1" dirty="0">
                <a:latin typeface="Arial" panose="020B0604020202020204" pitchFamily="34" charset="0"/>
                <a:cs typeface="Arial" panose="020B0604020202020204" pitchFamily="34" charset="0"/>
              </a:rPr>
              <a:t>What is God doing in our lives now</a:t>
            </a:r>
          </a:p>
          <a:p>
            <a:r>
              <a:rPr lang="en-GB" sz="3600" i="1" dirty="0">
                <a:latin typeface="Arial" panose="020B0604020202020204" pitchFamily="34" charset="0"/>
                <a:cs typeface="Arial" panose="020B0604020202020204" pitchFamily="34" charset="0"/>
              </a:rPr>
              <a:t>A man with an experience of God is never at the mercy of the man with an argument </a:t>
            </a:r>
            <a:endParaRPr lang="en-GB" sz="48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73219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4096BF-AE9B-D660-7174-CD4438A4A3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198564-A73A-0634-C27F-FC07EA328E60}"/>
              </a:ext>
            </a:extLst>
          </p:cNvPr>
          <p:cNvSpPr>
            <a:spLocks noGrp="1"/>
          </p:cNvSpPr>
          <p:nvPr>
            <p:ph type="title"/>
          </p:nvPr>
        </p:nvSpPr>
        <p:spPr/>
        <p:txBody>
          <a:bodyPr>
            <a:normAutofit fontScale="90000"/>
          </a:bodyPr>
          <a:lstStyle/>
          <a:p>
            <a:r>
              <a:rPr lang="en-GB" sz="4400" b="1" i="1" cap="none" dirty="0">
                <a:latin typeface="Arial" panose="020B0604020202020204" pitchFamily="34" charset="0"/>
                <a:cs typeface="Arial" panose="020B0604020202020204" pitchFamily="34" charset="0"/>
              </a:rPr>
              <a:t>State the key facts about Jesus </a:t>
            </a:r>
            <a:br>
              <a:rPr lang="en-GB" sz="4400" b="1"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9AD31766-5E88-5A96-334C-CCE6C1E8AB9B}"/>
              </a:ext>
            </a:extLst>
          </p:cNvPr>
          <p:cNvSpPr>
            <a:spLocks noGrp="1"/>
          </p:cNvSpPr>
          <p:nvPr>
            <p:ph idx="1"/>
          </p:nvPr>
        </p:nvSpPr>
        <p:spPr/>
        <p:txBody>
          <a:bodyPr>
            <a:normAutofit/>
          </a:bodyPr>
          <a:lstStyle/>
          <a:p>
            <a:r>
              <a:rPr lang="en-GB" sz="3600" i="1" dirty="0">
                <a:latin typeface="Arial" panose="020B0604020202020204" pitchFamily="34" charset="0"/>
                <a:cs typeface="Arial" panose="020B0604020202020204" pitchFamily="34" charset="0"/>
              </a:rPr>
              <a:t>Christ died once and for all sins</a:t>
            </a:r>
          </a:p>
          <a:p>
            <a:r>
              <a:rPr lang="en-GB" sz="3600" i="1" dirty="0">
                <a:latin typeface="Arial" panose="020B0604020202020204" pitchFamily="34" charset="0"/>
                <a:cs typeface="Arial" panose="020B0604020202020204" pitchFamily="34" charset="0"/>
              </a:rPr>
              <a:t>Christs sacrifice was unique and need never be repeated </a:t>
            </a:r>
          </a:p>
        </p:txBody>
      </p:sp>
    </p:spTree>
    <p:extLst>
      <p:ext uri="{BB962C8B-B14F-4D97-AF65-F5344CB8AC3E}">
        <p14:creationId xmlns:p14="http://schemas.microsoft.com/office/powerpoint/2010/main" val="2578766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DE979E-329C-799F-CDA2-3AC80B2192F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7D316E-8B87-9138-10F6-F29EF704DBF3}"/>
              </a:ext>
            </a:extLst>
          </p:cNvPr>
          <p:cNvSpPr>
            <a:spLocks noGrp="1"/>
          </p:cNvSpPr>
          <p:nvPr>
            <p:ph type="title"/>
          </p:nvPr>
        </p:nvSpPr>
        <p:spPr>
          <a:xfrm>
            <a:off x="1397602" y="342420"/>
            <a:ext cx="9603275" cy="1049235"/>
          </a:xfrm>
        </p:spPr>
        <p:txBody>
          <a:bodyPr>
            <a:normAutofit fontScale="90000"/>
          </a:bodyPr>
          <a:lstStyle/>
          <a:p>
            <a:pPr algn="ctr"/>
            <a:r>
              <a:rPr lang="en-GB" sz="4400" b="1" i="1" cap="none" dirty="0">
                <a:latin typeface="Arial" panose="020B0604020202020204" pitchFamily="34" charset="0"/>
                <a:cs typeface="Arial" panose="020B0604020202020204" pitchFamily="34" charset="0"/>
              </a:rPr>
              <a:t>Christ died once and for all sins</a:t>
            </a:r>
            <a:br>
              <a:rPr lang="en-GB" sz="4400" i="1" dirty="0">
                <a:latin typeface="Arial" panose="020B0604020202020204" pitchFamily="34" charset="0"/>
                <a:cs typeface="Arial" panose="020B0604020202020204" pitchFamily="34" charset="0"/>
              </a:rPr>
            </a:br>
            <a:br>
              <a:rPr lang="en-GB" sz="4400" i="1" dirty="0">
                <a:latin typeface="Arial" panose="020B0604020202020204" pitchFamily="34" charset="0"/>
                <a:cs typeface="Arial" panose="020B0604020202020204" pitchFamily="34" charset="0"/>
              </a:rPr>
            </a:br>
            <a:br>
              <a:rPr lang="en-GB" sz="4400" b="1"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435B02A9-1C2E-2CAE-EA26-AE033F6E7261}"/>
              </a:ext>
            </a:extLst>
          </p:cNvPr>
          <p:cNvSpPr>
            <a:spLocks noGrp="1"/>
          </p:cNvSpPr>
          <p:nvPr>
            <p:ph idx="1"/>
          </p:nvPr>
        </p:nvSpPr>
        <p:spPr>
          <a:xfrm>
            <a:off x="589937" y="1907458"/>
            <a:ext cx="11198942" cy="3775197"/>
          </a:xfrm>
        </p:spPr>
        <p:txBody>
          <a:bodyPr>
            <a:normAutofit/>
          </a:bodyPr>
          <a:lstStyle/>
          <a:p>
            <a:r>
              <a:rPr lang="en-GB" sz="3200" i="1" dirty="0">
                <a:latin typeface="Arial" panose="020B0604020202020204" pitchFamily="34" charset="0"/>
                <a:cs typeface="Arial" panose="020B0604020202020204" pitchFamily="34" charset="0"/>
              </a:rPr>
              <a:t>Rom 6:10 </a:t>
            </a:r>
            <a:r>
              <a:rPr lang="en-GB" sz="3200" i="1" baseline="30000" dirty="0">
                <a:latin typeface="Arial" panose="020B0604020202020204" pitchFamily="34" charset="0"/>
                <a:cs typeface="Arial" panose="020B0604020202020204" pitchFamily="34" charset="0"/>
              </a:rPr>
              <a:t>10 </a:t>
            </a:r>
            <a:r>
              <a:rPr lang="en-GB" sz="3200" i="1" dirty="0">
                <a:latin typeface="Arial" panose="020B0604020202020204" pitchFamily="34" charset="0"/>
                <a:cs typeface="Arial" panose="020B0604020202020204" pitchFamily="34" charset="0"/>
              </a:rPr>
              <a:t>The death he died, he died to sin, once for all; </a:t>
            </a:r>
          </a:p>
          <a:p>
            <a:r>
              <a:rPr lang="en-GB" sz="3200" i="1" dirty="0" err="1">
                <a:latin typeface="Arial" panose="020B0604020202020204" pitchFamily="34" charset="0"/>
                <a:cs typeface="Arial" panose="020B0604020202020204" pitchFamily="34" charset="0"/>
              </a:rPr>
              <a:t>Heb</a:t>
            </a:r>
            <a:r>
              <a:rPr lang="en-GB" sz="3200" i="1" dirty="0">
                <a:latin typeface="Arial" panose="020B0604020202020204" pitchFamily="34" charset="0"/>
                <a:cs typeface="Arial" panose="020B0604020202020204" pitchFamily="34" charset="0"/>
              </a:rPr>
              <a:t> 7.27</a:t>
            </a:r>
            <a:r>
              <a:rPr lang="en-GB" sz="3200" i="1" baseline="30000" dirty="0">
                <a:latin typeface="Arial" panose="020B0604020202020204" pitchFamily="34" charset="0"/>
                <a:cs typeface="Arial" panose="020B0604020202020204" pitchFamily="34" charset="0"/>
              </a:rPr>
              <a:t> </a:t>
            </a:r>
            <a:r>
              <a:rPr lang="en-GB" sz="3200" i="1" dirty="0">
                <a:latin typeface="Arial" panose="020B0604020202020204" pitchFamily="34" charset="0"/>
                <a:cs typeface="Arial" panose="020B0604020202020204" pitchFamily="34" charset="0"/>
              </a:rPr>
              <a:t>Unlike the other</a:t>
            </a:r>
            <a:r>
              <a:rPr lang="en-GB" sz="3200" i="1" baseline="30000" dirty="0">
                <a:latin typeface="Arial" panose="020B0604020202020204" pitchFamily="34" charset="0"/>
                <a:cs typeface="Arial" panose="020B0604020202020204" pitchFamily="34" charset="0"/>
              </a:rPr>
              <a:t>]</a:t>
            </a:r>
            <a:r>
              <a:rPr lang="en-GB" sz="3200" i="1" dirty="0">
                <a:latin typeface="Arial" panose="020B0604020202020204" pitchFamily="34" charset="0"/>
                <a:cs typeface="Arial" panose="020B0604020202020204" pitchFamily="34" charset="0"/>
              </a:rPr>
              <a:t> high priests, he has no need to offer sacrifices day after day, first for his own sins, and then for those of the people; this he did once for all when he offered himself. </a:t>
            </a:r>
          </a:p>
          <a:p>
            <a:endParaRPr lang="en-GB" sz="36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68419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497362-DA97-BFD8-F25C-967235F7D43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D458B1D-1DC0-F53E-58D1-C67140599EB2}"/>
              </a:ext>
            </a:extLst>
          </p:cNvPr>
          <p:cNvSpPr>
            <a:spLocks noGrp="1"/>
          </p:cNvSpPr>
          <p:nvPr>
            <p:ph type="title"/>
          </p:nvPr>
        </p:nvSpPr>
        <p:spPr>
          <a:xfrm>
            <a:off x="1397602" y="342420"/>
            <a:ext cx="9603275" cy="1049235"/>
          </a:xfrm>
        </p:spPr>
        <p:txBody>
          <a:bodyPr>
            <a:normAutofit fontScale="90000"/>
          </a:bodyPr>
          <a:lstStyle/>
          <a:p>
            <a:pPr algn="ctr"/>
            <a:r>
              <a:rPr lang="en-GB" sz="4400" b="1" i="1" cap="none" dirty="0">
                <a:latin typeface="Arial" panose="020B0604020202020204" pitchFamily="34" charset="0"/>
                <a:cs typeface="Arial" panose="020B0604020202020204" pitchFamily="34" charset="0"/>
              </a:rPr>
              <a:t>Christ died once and for all for all sins</a:t>
            </a:r>
            <a:br>
              <a:rPr lang="en-GB" sz="4400" i="1" dirty="0">
                <a:latin typeface="Arial" panose="020B0604020202020204" pitchFamily="34" charset="0"/>
                <a:cs typeface="Arial" panose="020B0604020202020204" pitchFamily="34" charset="0"/>
              </a:rPr>
            </a:br>
            <a:br>
              <a:rPr lang="en-GB" sz="4400" i="1" dirty="0">
                <a:latin typeface="Arial" panose="020B0604020202020204" pitchFamily="34" charset="0"/>
                <a:cs typeface="Arial" panose="020B0604020202020204" pitchFamily="34" charset="0"/>
              </a:rPr>
            </a:br>
            <a:br>
              <a:rPr lang="en-GB" sz="4400" b="1"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A9B3834-2CB6-3472-8E3E-6AF8D64772AF}"/>
              </a:ext>
            </a:extLst>
          </p:cNvPr>
          <p:cNvSpPr>
            <a:spLocks noGrp="1"/>
          </p:cNvSpPr>
          <p:nvPr>
            <p:ph idx="1"/>
          </p:nvPr>
        </p:nvSpPr>
        <p:spPr>
          <a:xfrm>
            <a:off x="589937" y="1907458"/>
            <a:ext cx="11198942" cy="3775197"/>
          </a:xfrm>
        </p:spPr>
        <p:txBody>
          <a:bodyPr>
            <a:normAutofit/>
          </a:bodyPr>
          <a:lstStyle/>
          <a:p>
            <a:r>
              <a:rPr lang="en-GB" sz="3200" i="1" dirty="0" err="1">
                <a:latin typeface="Arial" panose="020B0604020202020204" pitchFamily="34" charset="0"/>
                <a:cs typeface="Arial" panose="020B0604020202020204" pitchFamily="34" charset="0"/>
              </a:rPr>
              <a:t>Heb</a:t>
            </a:r>
            <a:r>
              <a:rPr lang="en-GB" sz="3200" i="1" dirty="0">
                <a:latin typeface="Arial" panose="020B0604020202020204" pitchFamily="34" charset="0"/>
                <a:cs typeface="Arial" panose="020B0604020202020204" pitchFamily="34" charset="0"/>
              </a:rPr>
              <a:t> 9.</a:t>
            </a:r>
            <a:r>
              <a:rPr lang="en-GB" sz="3200" i="1" baseline="30000" dirty="0">
                <a:latin typeface="Arial" panose="020B0604020202020204" pitchFamily="34" charset="0"/>
                <a:cs typeface="Arial" panose="020B0604020202020204" pitchFamily="34" charset="0"/>
              </a:rPr>
              <a:t>28 </a:t>
            </a:r>
            <a:r>
              <a:rPr lang="en-GB" sz="3200" i="1" dirty="0">
                <a:latin typeface="Arial" panose="020B0604020202020204" pitchFamily="34" charset="0"/>
                <a:cs typeface="Arial" panose="020B0604020202020204" pitchFamily="34" charset="0"/>
              </a:rPr>
              <a:t>so Christ, having been offered once to bear the sins of many, will appear a second time, not to deal with sin, but to save those who are eagerly waiting for him.</a:t>
            </a:r>
          </a:p>
          <a:p>
            <a:r>
              <a:rPr lang="en-GB" sz="3200" i="1" dirty="0" err="1">
                <a:latin typeface="Arial" panose="020B0604020202020204" pitchFamily="34" charset="0"/>
                <a:cs typeface="Arial" panose="020B0604020202020204" pitchFamily="34" charset="0"/>
              </a:rPr>
              <a:t>Heb</a:t>
            </a:r>
            <a:r>
              <a:rPr lang="en-GB" sz="3200" i="1" dirty="0">
                <a:latin typeface="Arial" panose="020B0604020202020204" pitchFamily="34" charset="0"/>
                <a:cs typeface="Arial" panose="020B0604020202020204" pitchFamily="34" charset="0"/>
              </a:rPr>
              <a:t> 10.</a:t>
            </a:r>
            <a:r>
              <a:rPr lang="en-GB" sz="3200" i="1" baseline="30000" dirty="0">
                <a:latin typeface="Arial" panose="020B0604020202020204" pitchFamily="34" charset="0"/>
                <a:cs typeface="Arial" panose="020B0604020202020204" pitchFamily="34" charset="0"/>
              </a:rPr>
              <a:t>12</a:t>
            </a:r>
            <a:r>
              <a:rPr lang="en-GB" sz="3200" i="1" dirty="0">
                <a:latin typeface="Arial" panose="020B0604020202020204" pitchFamily="34" charset="0"/>
                <a:cs typeface="Arial" panose="020B0604020202020204" pitchFamily="34" charset="0"/>
              </a:rPr>
              <a:t> when Christ</a:t>
            </a:r>
            <a:r>
              <a:rPr lang="en-GB" sz="3200" i="1" baseline="30000" dirty="0">
                <a:latin typeface="Arial" panose="020B0604020202020204" pitchFamily="34" charset="0"/>
                <a:cs typeface="Arial" panose="020B0604020202020204" pitchFamily="34" charset="0"/>
              </a:rPr>
              <a:t>]</a:t>
            </a:r>
            <a:r>
              <a:rPr lang="en-GB" sz="3200" i="1" dirty="0">
                <a:latin typeface="Arial" panose="020B0604020202020204" pitchFamily="34" charset="0"/>
                <a:cs typeface="Arial" panose="020B0604020202020204" pitchFamily="34" charset="0"/>
              </a:rPr>
              <a:t> had offered for all time a single sacrifice for sins, ‘he sat down at the right hand of God’, </a:t>
            </a:r>
          </a:p>
        </p:txBody>
      </p:sp>
    </p:spTree>
    <p:extLst>
      <p:ext uri="{BB962C8B-B14F-4D97-AF65-F5344CB8AC3E}">
        <p14:creationId xmlns:p14="http://schemas.microsoft.com/office/powerpoint/2010/main" val="2967944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3B9BCE-FD7A-AB8F-F3CB-A53A046E3C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1E09DF-C339-FA7D-D08E-F3181B5A7070}"/>
              </a:ext>
            </a:extLst>
          </p:cNvPr>
          <p:cNvSpPr>
            <a:spLocks noGrp="1"/>
          </p:cNvSpPr>
          <p:nvPr>
            <p:ph type="title"/>
          </p:nvPr>
        </p:nvSpPr>
        <p:spPr>
          <a:xfrm>
            <a:off x="1397602" y="342420"/>
            <a:ext cx="9603275" cy="1049235"/>
          </a:xfrm>
        </p:spPr>
        <p:txBody>
          <a:bodyPr>
            <a:normAutofit fontScale="90000"/>
          </a:bodyPr>
          <a:lstStyle/>
          <a:p>
            <a:pPr algn="ctr"/>
            <a:r>
              <a:rPr lang="en-GB" sz="4400" b="1" i="1" cap="none" dirty="0">
                <a:latin typeface="Arial" panose="020B0604020202020204" pitchFamily="34" charset="0"/>
                <a:cs typeface="Arial" panose="020B0604020202020204" pitchFamily="34" charset="0"/>
              </a:rPr>
              <a:t>Christ died for sins</a:t>
            </a:r>
            <a:br>
              <a:rPr lang="en-GB" sz="4400" b="1" i="1" dirty="0">
                <a:latin typeface="Arial" panose="020B0604020202020204" pitchFamily="34" charset="0"/>
                <a:cs typeface="Arial" panose="020B0604020202020204" pitchFamily="34" charset="0"/>
              </a:rPr>
            </a:br>
            <a:br>
              <a:rPr lang="en-GB" sz="4000" i="1" dirty="0">
                <a:latin typeface="Arial" panose="020B0604020202020204" pitchFamily="34" charset="0"/>
                <a:cs typeface="Arial" panose="020B0604020202020204" pitchFamily="34" charset="0"/>
              </a:rPr>
            </a:br>
            <a:endParaRPr lang="en-GB" sz="4000" b="1" i="1" cap="none" dirty="0">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C494EA9F-3C53-4DAA-62B1-4410BA95A19C}"/>
              </a:ext>
            </a:extLst>
          </p:cNvPr>
          <p:cNvSpPr>
            <a:spLocks noGrp="1"/>
          </p:cNvSpPr>
          <p:nvPr>
            <p:ph idx="1"/>
          </p:nvPr>
        </p:nvSpPr>
        <p:spPr>
          <a:xfrm>
            <a:off x="589937" y="1907458"/>
            <a:ext cx="11198942" cy="3775197"/>
          </a:xfrm>
        </p:spPr>
        <p:txBody>
          <a:bodyPr>
            <a:normAutofit/>
          </a:bodyPr>
          <a:lstStyle/>
          <a:p>
            <a:r>
              <a:rPr lang="en-GB" sz="3200" i="1" dirty="0">
                <a:latin typeface="Arial" panose="020B0604020202020204" pitchFamily="34" charset="0"/>
                <a:cs typeface="Arial" panose="020B0604020202020204" pitchFamily="34" charset="0"/>
              </a:rPr>
              <a:t>(1 Cor 15)</a:t>
            </a:r>
            <a:r>
              <a:rPr lang="en-GB" sz="3200" i="1" baseline="30000" dirty="0">
                <a:latin typeface="Arial" panose="020B0604020202020204" pitchFamily="34" charset="0"/>
                <a:cs typeface="Arial" panose="020B0604020202020204" pitchFamily="34" charset="0"/>
              </a:rPr>
              <a:t> </a:t>
            </a:r>
            <a:r>
              <a:rPr lang="en-GB" sz="3200" b="1" baseline="30000" dirty="0">
                <a:latin typeface="Arial" panose="020B0604020202020204" pitchFamily="34" charset="0"/>
                <a:cs typeface="Arial" panose="020B0604020202020204" pitchFamily="34" charset="0"/>
              </a:rPr>
              <a:t>3 </a:t>
            </a:r>
            <a:r>
              <a:rPr lang="en-GB" sz="3200" i="1" dirty="0">
                <a:latin typeface="Arial" panose="020B0604020202020204" pitchFamily="34" charset="0"/>
                <a:cs typeface="Arial" panose="020B0604020202020204" pitchFamily="34" charset="0"/>
              </a:rPr>
              <a:t>For I handed on to you as of first importance what I in turn had received: that Christ died for our sins in accordance with the scriptures, </a:t>
            </a:r>
            <a:endParaRPr lang="en-GB" sz="3200" dirty="0">
              <a:latin typeface="Arial" panose="020B0604020202020204" pitchFamily="34" charset="0"/>
              <a:cs typeface="Arial" panose="020B0604020202020204" pitchFamily="34" charset="0"/>
            </a:endParaRPr>
          </a:p>
          <a:p>
            <a:r>
              <a:rPr lang="en-GB" sz="3200" i="1" dirty="0">
                <a:latin typeface="Arial" panose="020B0604020202020204" pitchFamily="34" charset="0"/>
                <a:cs typeface="Arial" panose="020B0604020202020204" pitchFamily="34" charset="0"/>
              </a:rPr>
              <a:t>(1John 2.) </a:t>
            </a:r>
            <a:r>
              <a:rPr lang="en-GB" sz="3200" i="1" baseline="30000" dirty="0">
                <a:latin typeface="Arial" panose="020B0604020202020204" pitchFamily="34" charset="0"/>
                <a:cs typeface="Arial" panose="020B0604020202020204" pitchFamily="34" charset="0"/>
              </a:rPr>
              <a:t>2 </a:t>
            </a:r>
            <a:r>
              <a:rPr lang="en-GB" sz="3200" i="1" dirty="0">
                <a:latin typeface="Arial" panose="020B0604020202020204" pitchFamily="34" charset="0"/>
                <a:cs typeface="Arial" panose="020B0604020202020204" pitchFamily="34" charset="0"/>
              </a:rPr>
              <a:t>and he is the atoning sacrifice for our sins, and not for ours only but also for the sins of the whole world.</a:t>
            </a:r>
          </a:p>
          <a:p>
            <a:endParaRPr lang="en-GB" sz="3600" i="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12057891"/>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340</TotalTime>
  <Words>459</Words>
  <Application>Microsoft Office PowerPoint</Application>
  <PresentationFormat>Widescreen</PresentationFormat>
  <Paragraphs>35</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Gill Sans MT</vt:lpstr>
      <vt:lpstr>Gallery</vt:lpstr>
      <vt:lpstr>‘Knowing what to say’ </vt:lpstr>
      <vt:lpstr>PowerPoint Presentation</vt:lpstr>
      <vt:lpstr>What are we to say?</vt:lpstr>
      <vt:lpstr>Strike up a genuine friendship. </vt:lpstr>
      <vt:lpstr>Share our personal testimony   </vt:lpstr>
      <vt:lpstr>State the key facts about Jesus   </vt:lpstr>
      <vt:lpstr>Christ died once and for all sins    </vt:lpstr>
      <vt:lpstr>Christ died once and for all for all sins    </vt:lpstr>
      <vt:lpstr>Christ died for sins  </vt:lpstr>
      <vt:lpstr>Christ died for sins    </vt:lpstr>
      <vt:lpstr>Speak with gentleness and respect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 turner</dc:creator>
  <cp:lastModifiedBy>philip turner</cp:lastModifiedBy>
  <cp:revision>1</cp:revision>
  <dcterms:created xsi:type="dcterms:W3CDTF">2026-05-07T13:45:50Z</dcterms:created>
  <dcterms:modified xsi:type="dcterms:W3CDTF">2026-05-07T19:26:30Z</dcterms:modified>
</cp:coreProperties>
</file>