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F9964F-0D97-46BD-BE7A-CE871AB75127}" v="13" dt="2026-04-06T20:36:59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CA424-EA2B-4446-82D5-289E0EC03906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31262396-49DF-45CC-9750-5D74F9B3064C}">
      <dgm:prSet custT="1"/>
      <dgm:spPr/>
      <dgm:t>
        <a:bodyPr/>
        <a:lstStyle/>
        <a:p>
          <a:r>
            <a:rPr lang="en-GB" sz="3200" b="1" i="1" dirty="0"/>
            <a:t>God’s travel plan Exodus 13:17-22 </a:t>
          </a:r>
          <a:endParaRPr lang="en-US" sz="3200" dirty="0"/>
        </a:p>
      </dgm:t>
    </dgm:pt>
    <dgm:pt modelId="{622B7649-B6EB-43C0-A45C-4E75CA3F63FC}" type="parTrans" cxnId="{C14025D5-8932-41A1-B463-1CCFBDD41B28}">
      <dgm:prSet/>
      <dgm:spPr/>
      <dgm:t>
        <a:bodyPr/>
        <a:lstStyle/>
        <a:p>
          <a:endParaRPr lang="en-US"/>
        </a:p>
      </dgm:t>
    </dgm:pt>
    <dgm:pt modelId="{8A0568D1-262B-4678-87EC-2E73DF3677CC}" type="sibTrans" cxnId="{C14025D5-8932-41A1-B463-1CCFBDD41B28}">
      <dgm:prSet/>
      <dgm:spPr/>
      <dgm:t>
        <a:bodyPr/>
        <a:lstStyle/>
        <a:p>
          <a:endParaRPr lang="en-US"/>
        </a:p>
      </dgm:t>
    </dgm:pt>
    <dgm:pt modelId="{46C1E2D7-BB2C-471C-99BC-137B45CCB081}">
      <dgm:prSet custT="1"/>
      <dgm:spPr/>
      <dgm:t>
        <a:bodyPr/>
        <a:lstStyle/>
        <a:p>
          <a:r>
            <a:rPr lang="en-GB" sz="3200" b="1" i="1" dirty="0"/>
            <a:t>God’s battle plan Exodus 14:1-15</a:t>
          </a:r>
          <a:endParaRPr lang="en-US" sz="3200" dirty="0"/>
        </a:p>
      </dgm:t>
    </dgm:pt>
    <dgm:pt modelId="{58F3FE0A-6FAA-45D8-BD15-C3D4895DEB20}" type="parTrans" cxnId="{F3722F69-A443-41A4-8B4D-39C8F8E80019}">
      <dgm:prSet/>
      <dgm:spPr/>
      <dgm:t>
        <a:bodyPr/>
        <a:lstStyle/>
        <a:p>
          <a:endParaRPr lang="en-US"/>
        </a:p>
      </dgm:t>
    </dgm:pt>
    <dgm:pt modelId="{6E988E1A-56B3-4C12-983E-AE25DD10D305}" type="sibTrans" cxnId="{F3722F69-A443-41A4-8B4D-39C8F8E80019}">
      <dgm:prSet/>
      <dgm:spPr/>
      <dgm:t>
        <a:bodyPr/>
        <a:lstStyle/>
        <a:p>
          <a:endParaRPr lang="en-US"/>
        </a:p>
      </dgm:t>
    </dgm:pt>
    <dgm:pt modelId="{29036DE4-64C6-48EE-8468-282C86DA1230}">
      <dgm:prSet custT="1"/>
      <dgm:spPr/>
      <dgm:t>
        <a:bodyPr/>
        <a:lstStyle/>
        <a:p>
          <a:r>
            <a:rPr lang="en-GB" sz="3200" b="1" i="1" dirty="0"/>
            <a:t>God’s Salvation plan Exodus 14:15-31</a:t>
          </a:r>
          <a:endParaRPr lang="en-US" sz="3200" dirty="0"/>
        </a:p>
      </dgm:t>
    </dgm:pt>
    <dgm:pt modelId="{B43BD966-5848-4CFF-9C0C-F2B246E6EFFC}" type="parTrans" cxnId="{084D216A-44A6-4489-8719-0BD38040B678}">
      <dgm:prSet/>
      <dgm:spPr/>
      <dgm:t>
        <a:bodyPr/>
        <a:lstStyle/>
        <a:p>
          <a:endParaRPr lang="en-US"/>
        </a:p>
      </dgm:t>
    </dgm:pt>
    <dgm:pt modelId="{6661F616-2A94-4035-91D6-AB0CBEBF738B}" type="sibTrans" cxnId="{084D216A-44A6-4489-8719-0BD38040B678}">
      <dgm:prSet/>
      <dgm:spPr/>
      <dgm:t>
        <a:bodyPr/>
        <a:lstStyle/>
        <a:p>
          <a:endParaRPr lang="en-US"/>
        </a:p>
      </dgm:t>
    </dgm:pt>
    <dgm:pt modelId="{FBAE0455-77AF-4926-8025-DDE280565233}" type="pres">
      <dgm:prSet presAssocID="{B29CA424-EA2B-4446-82D5-289E0EC039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9F1447-2990-45AC-A878-9CAC993A46CE}" type="pres">
      <dgm:prSet presAssocID="{31262396-49DF-45CC-9750-5D74F9B3064C}" presName="hierRoot1" presStyleCnt="0"/>
      <dgm:spPr/>
    </dgm:pt>
    <dgm:pt modelId="{65EE3379-77A0-4390-B5C8-DAA53B4181B5}" type="pres">
      <dgm:prSet presAssocID="{31262396-49DF-45CC-9750-5D74F9B3064C}" presName="composite" presStyleCnt="0"/>
      <dgm:spPr/>
    </dgm:pt>
    <dgm:pt modelId="{47DE8897-E4D4-4D8D-8040-2A1478F43107}" type="pres">
      <dgm:prSet presAssocID="{31262396-49DF-45CC-9750-5D74F9B3064C}" presName="background" presStyleLbl="node0" presStyleIdx="0" presStyleCnt="3"/>
      <dgm:spPr/>
    </dgm:pt>
    <dgm:pt modelId="{A0F19EBA-6C6A-4329-B0D0-266F48AF2FB8}" type="pres">
      <dgm:prSet presAssocID="{31262396-49DF-45CC-9750-5D74F9B3064C}" presName="text" presStyleLbl="fgAcc0" presStyleIdx="0" presStyleCnt="3">
        <dgm:presLayoutVars>
          <dgm:chPref val="3"/>
        </dgm:presLayoutVars>
      </dgm:prSet>
      <dgm:spPr/>
    </dgm:pt>
    <dgm:pt modelId="{CFBB0C39-EC63-4C07-8614-D2D9DC89D4F1}" type="pres">
      <dgm:prSet presAssocID="{31262396-49DF-45CC-9750-5D74F9B3064C}" presName="hierChild2" presStyleCnt="0"/>
      <dgm:spPr/>
    </dgm:pt>
    <dgm:pt modelId="{D25F5E43-D55F-4141-8B26-10B472F04D37}" type="pres">
      <dgm:prSet presAssocID="{46C1E2D7-BB2C-471C-99BC-137B45CCB081}" presName="hierRoot1" presStyleCnt="0"/>
      <dgm:spPr/>
    </dgm:pt>
    <dgm:pt modelId="{739B108C-FC52-465C-A4FA-A6F6AACAF6C4}" type="pres">
      <dgm:prSet presAssocID="{46C1E2D7-BB2C-471C-99BC-137B45CCB081}" presName="composite" presStyleCnt="0"/>
      <dgm:spPr/>
    </dgm:pt>
    <dgm:pt modelId="{9274C51F-F96E-4CE5-91E2-CB79AE4D2F49}" type="pres">
      <dgm:prSet presAssocID="{46C1E2D7-BB2C-471C-99BC-137B45CCB081}" presName="background" presStyleLbl="node0" presStyleIdx="1" presStyleCnt="3"/>
      <dgm:spPr/>
    </dgm:pt>
    <dgm:pt modelId="{BD355053-B9CA-4315-B35B-03D6E2A5E125}" type="pres">
      <dgm:prSet presAssocID="{46C1E2D7-BB2C-471C-99BC-137B45CCB081}" presName="text" presStyleLbl="fgAcc0" presStyleIdx="1" presStyleCnt="3" custLinFactNeighborX="-1175" custLinFactNeighborY="3269">
        <dgm:presLayoutVars>
          <dgm:chPref val="3"/>
        </dgm:presLayoutVars>
      </dgm:prSet>
      <dgm:spPr/>
    </dgm:pt>
    <dgm:pt modelId="{2CC34B09-10EA-457E-9A33-CD704A6C88FE}" type="pres">
      <dgm:prSet presAssocID="{46C1E2D7-BB2C-471C-99BC-137B45CCB081}" presName="hierChild2" presStyleCnt="0"/>
      <dgm:spPr/>
    </dgm:pt>
    <dgm:pt modelId="{8287694E-73B3-43DD-966E-081B79AC90D0}" type="pres">
      <dgm:prSet presAssocID="{29036DE4-64C6-48EE-8468-282C86DA1230}" presName="hierRoot1" presStyleCnt="0"/>
      <dgm:spPr/>
    </dgm:pt>
    <dgm:pt modelId="{857087EA-A503-4838-9111-2C89CF44CB81}" type="pres">
      <dgm:prSet presAssocID="{29036DE4-64C6-48EE-8468-282C86DA1230}" presName="composite" presStyleCnt="0"/>
      <dgm:spPr/>
    </dgm:pt>
    <dgm:pt modelId="{2E808465-1303-4D36-9A65-D0BFD4F9A607}" type="pres">
      <dgm:prSet presAssocID="{29036DE4-64C6-48EE-8468-282C86DA1230}" presName="background" presStyleLbl="node0" presStyleIdx="2" presStyleCnt="3"/>
      <dgm:spPr/>
    </dgm:pt>
    <dgm:pt modelId="{B3D7540D-2E7F-4534-A22C-F36CDB33EE55}" type="pres">
      <dgm:prSet presAssocID="{29036DE4-64C6-48EE-8468-282C86DA1230}" presName="text" presStyleLbl="fgAcc0" presStyleIdx="2" presStyleCnt="3">
        <dgm:presLayoutVars>
          <dgm:chPref val="3"/>
        </dgm:presLayoutVars>
      </dgm:prSet>
      <dgm:spPr/>
    </dgm:pt>
    <dgm:pt modelId="{8EE9CB1C-6277-471D-8D56-9CA394ADCAA3}" type="pres">
      <dgm:prSet presAssocID="{29036DE4-64C6-48EE-8468-282C86DA1230}" presName="hierChild2" presStyleCnt="0"/>
      <dgm:spPr/>
    </dgm:pt>
  </dgm:ptLst>
  <dgm:cxnLst>
    <dgm:cxn modelId="{17562466-3187-4C7F-86E9-B8425209F12F}" type="presOf" srcId="{31262396-49DF-45CC-9750-5D74F9B3064C}" destId="{A0F19EBA-6C6A-4329-B0D0-266F48AF2FB8}" srcOrd="0" destOrd="0" presId="urn:microsoft.com/office/officeart/2005/8/layout/hierarchy1"/>
    <dgm:cxn modelId="{F3722F69-A443-41A4-8B4D-39C8F8E80019}" srcId="{B29CA424-EA2B-4446-82D5-289E0EC03906}" destId="{46C1E2D7-BB2C-471C-99BC-137B45CCB081}" srcOrd="1" destOrd="0" parTransId="{58F3FE0A-6FAA-45D8-BD15-C3D4895DEB20}" sibTransId="{6E988E1A-56B3-4C12-983E-AE25DD10D305}"/>
    <dgm:cxn modelId="{084D216A-44A6-4489-8719-0BD38040B678}" srcId="{B29CA424-EA2B-4446-82D5-289E0EC03906}" destId="{29036DE4-64C6-48EE-8468-282C86DA1230}" srcOrd="2" destOrd="0" parTransId="{B43BD966-5848-4CFF-9C0C-F2B246E6EFFC}" sibTransId="{6661F616-2A94-4035-91D6-AB0CBEBF738B}"/>
    <dgm:cxn modelId="{8F02B57A-0388-456A-9FA7-D8D20226BA55}" type="presOf" srcId="{B29CA424-EA2B-4446-82D5-289E0EC03906}" destId="{FBAE0455-77AF-4926-8025-DDE280565233}" srcOrd="0" destOrd="0" presId="urn:microsoft.com/office/officeart/2005/8/layout/hierarchy1"/>
    <dgm:cxn modelId="{1E70FCC0-A74B-4115-A223-02A39240E6D5}" type="presOf" srcId="{46C1E2D7-BB2C-471C-99BC-137B45CCB081}" destId="{BD355053-B9CA-4315-B35B-03D6E2A5E125}" srcOrd="0" destOrd="0" presId="urn:microsoft.com/office/officeart/2005/8/layout/hierarchy1"/>
    <dgm:cxn modelId="{71575ED4-31DE-4DCC-B6EB-12D72B74769C}" type="presOf" srcId="{29036DE4-64C6-48EE-8468-282C86DA1230}" destId="{B3D7540D-2E7F-4534-A22C-F36CDB33EE55}" srcOrd="0" destOrd="0" presId="urn:microsoft.com/office/officeart/2005/8/layout/hierarchy1"/>
    <dgm:cxn modelId="{C14025D5-8932-41A1-B463-1CCFBDD41B28}" srcId="{B29CA424-EA2B-4446-82D5-289E0EC03906}" destId="{31262396-49DF-45CC-9750-5D74F9B3064C}" srcOrd="0" destOrd="0" parTransId="{622B7649-B6EB-43C0-A45C-4E75CA3F63FC}" sibTransId="{8A0568D1-262B-4678-87EC-2E73DF3677CC}"/>
    <dgm:cxn modelId="{87D3B029-E348-476C-B6BF-48CA719EB05A}" type="presParOf" srcId="{FBAE0455-77AF-4926-8025-DDE280565233}" destId="{F49F1447-2990-45AC-A878-9CAC993A46CE}" srcOrd="0" destOrd="0" presId="urn:microsoft.com/office/officeart/2005/8/layout/hierarchy1"/>
    <dgm:cxn modelId="{A3D60645-A50F-4986-99A0-FB3A0B1E6E4D}" type="presParOf" srcId="{F49F1447-2990-45AC-A878-9CAC993A46CE}" destId="{65EE3379-77A0-4390-B5C8-DAA53B4181B5}" srcOrd="0" destOrd="0" presId="urn:microsoft.com/office/officeart/2005/8/layout/hierarchy1"/>
    <dgm:cxn modelId="{C4A0BA00-C654-4174-9B3A-C4D19F61C59D}" type="presParOf" srcId="{65EE3379-77A0-4390-B5C8-DAA53B4181B5}" destId="{47DE8897-E4D4-4D8D-8040-2A1478F43107}" srcOrd="0" destOrd="0" presId="urn:microsoft.com/office/officeart/2005/8/layout/hierarchy1"/>
    <dgm:cxn modelId="{E3711549-9580-4D05-9EEE-561D39A7617D}" type="presParOf" srcId="{65EE3379-77A0-4390-B5C8-DAA53B4181B5}" destId="{A0F19EBA-6C6A-4329-B0D0-266F48AF2FB8}" srcOrd="1" destOrd="0" presId="urn:microsoft.com/office/officeart/2005/8/layout/hierarchy1"/>
    <dgm:cxn modelId="{FEBD7F0A-85CD-45AB-A84C-2ED1C943597B}" type="presParOf" srcId="{F49F1447-2990-45AC-A878-9CAC993A46CE}" destId="{CFBB0C39-EC63-4C07-8614-D2D9DC89D4F1}" srcOrd="1" destOrd="0" presId="urn:microsoft.com/office/officeart/2005/8/layout/hierarchy1"/>
    <dgm:cxn modelId="{9816890A-0740-4FC5-8192-066AE0AA089E}" type="presParOf" srcId="{FBAE0455-77AF-4926-8025-DDE280565233}" destId="{D25F5E43-D55F-4141-8B26-10B472F04D37}" srcOrd="1" destOrd="0" presId="urn:microsoft.com/office/officeart/2005/8/layout/hierarchy1"/>
    <dgm:cxn modelId="{C1FAE0E9-BF30-480E-91C3-DAAF6ACFA4B5}" type="presParOf" srcId="{D25F5E43-D55F-4141-8B26-10B472F04D37}" destId="{739B108C-FC52-465C-A4FA-A6F6AACAF6C4}" srcOrd="0" destOrd="0" presId="urn:microsoft.com/office/officeart/2005/8/layout/hierarchy1"/>
    <dgm:cxn modelId="{F4D67EAE-3E2D-4DA0-9F15-73E21474D912}" type="presParOf" srcId="{739B108C-FC52-465C-A4FA-A6F6AACAF6C4}" destId="{9274C51F-F96E-4CE5-91E2-CB79AE4D2F49}" srcOrd="0" destOrd="0" presId="urn:microsoft.com/office/officeart/2005/8/layout/hierarchy1"/>
    <dgm:cxn modelId="{460FA9FD-0494-4228-B7F1-15B65F40B5A0}" type="presParOf" srcId="{739B108C-FC52-465C-A4FA-A6F6AACAF6C4}" destId="{BD355053-B9CA-4315-B35B-03D6E2A5E125}" srcOrd="1" destOrd="0" presId="urn:microsoft.com/office/officeart/2005/8/layout/hierarchy1"/>
    <dgm:cxn modelId="{1B715F5C-8483-4175-8D97-5EE5454BA50D}" type="presParOf" srcId="{D25F5E43-D55F-4141-8B26-10B472F04D37}" destId="{2CC34B09-10EA-457E-9A33-CD704A6C88FE}" srcOrd="1" destOrd="0" presId="urn:microsoft.com/office/officeart/2005/8/layout/hierarchy1"/>
    <dgm:cxn modelId="{30509C52-38C7-4578-8F40-819CE85399BA}" type="presParOf" srcId="{FBAE0455-77AF-4926-8025-DDE280565233}" destId="{8287694E-73B3-43DD-966E-081B79AC90D0}" srcOrd="2" destOrd="0" presId="urn:microsoft.com/office/officeart/2005/8/layout/hierarchy1"/>
    <dgm:cxn modelId="{E400E550-E828-4CB3-BFA6-CC39E19D017A}" type="presParOf" srcId="{8287694E-73B3-43DD-966E-081B79AC90D0}" destId="{857087EA-A503-4838-9111-2C89CF44CB81}" srcOrd="0" destOrd="0" presId="urn:microsoft.com/office/officeart/2005/8/layout/hierarchy1"/>
    <dgm:cxn modelId="{D55610FB-CB63-406E-B601-6DDAA63C6431}" type="presParOf" srcId="{857087EA-A503-4838-9111-2C89CF44CB81}" destId="{2E808465-1303-4D36-9A65-D0BFD4F9A607}" srcOrd="0" destOrd="0" presId="urn:microsoft.com/office/officeart/2005/8/layout/hierarchy1"/>
    <dgm:cxn modelId="{10884577-015A-4F92-A9AA-A26B3948EBDA}" type="presParOf" srcId="{857087EA-A503-4838-9111-2C89CF44CB81}" destId="{B3D7540D-2E7F-4534-A22C-F36CDB33EE55}" srcOrd="1" destOrd="0" presId="urn:microsoft.com/office/officeart/2005/8/layout/hierarchy1"/>
    <dgm:cxn modelId="{6D593D76-0830-4DAC-A6A4-474B3D988CA6}" type="presParOf" srcId="{8287694E-73B3-43DD-966E-081B79AC90D0}" destId="{8EE9CB1C-6277-471D-8D56-9CA394ADCA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BE453-4186-444E-8351-5AC8F1BB2238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46521733-4CA7-4206-9CBD-6BDBB893E3F7}">
      <dgm:prSet/>
      <dgm:spPr/>
      <dgm:t>
        <a:bodyPr/>
        <a:lstStyle/>
        <a:p>
          <a:r>
            <a:rPr lang="en-GB" b="1" i="1" dirty="0"/>
            <a:t>The Route -  13:17 A longer route</a:t>
          </a:r>
          <a:endParaRPr lang="en-US" dirty="0"/>
        </a:p>
      </dgm:t>
    </dgm:pt>
    <dgm:pt modelId="{FD310BB2-31B9-4DD1-9301-40C8F968DEFA}" type="parTrans" cxnId="{DF6BB5EC-F572-42C7-93D5-8865AA852638}">
      <dgm:prSet/>
      <dgm:spPr/>
      <dgm:t>
        <a:bodyPr/>
        <a:lstStyle/>
        <a:p>
          <a:endParaRPr lang="en-US"/>
        </a:p>
      </dgm:t>
    </dgm:pt>
    <dgm:pt modelId="{80F7FBCC-B5AE-4DA6-992A-F0FCDD35A968}" type="sibTrans" cxnId="{DF6BB5EC-F572-42C7-93D5-8865AA852638}">
      <dgm:prSet/>
      <dgm:spPr/>
      <dgm:t>
        <a:bodyPr/>
        <a:lstStyle/>
        <a:p>
          <a:endParaRPr lang="en-US"/>
        </a:p>
      </dgm:t>
    </dgm:pt>
    <dgm:pt modelId="{4B090121-5FA9-48D5-9204-CF823112FF7C}">
      <dgm:prSet/>
      <dgm:spPr/>
      <dgm:t>
        <a:bodyPr/>
        <a:lstStyle/>
        <a:p>
          <a:r>
            <a:rPr lang="en-GB" b="1" i="1" dirty="0"/>
            <a:t>The Presence -  13:18 God led them around by the desert road</a:t>
          </a:r>
          <a:endParaRPr lang="en-US" dirty="0"/>
        </a:p>
      </dgm:t>
    </dgm:pt>
    <dgm:pt modelId="{1D96AB17-C68A-41C2-A306-22F0214AB099}" type="parTrans" cxnId="{7E67F0B0-6DD6-4732-A926-DD96676900F9}">
      <dgm:prSet/>
      <dgm:spPr/>
      <dgm:t>
        <a:bodyPr/>
        <a:lstStyle/>
        <a:p>
          <a:endParaRPr lang="en-US"/>
        </a:p>
      </dgm:t>
    </dgm:pt>
    <dgm:pt modelId="{C99637CF-AD5C-425A-BE0E-D34641AA80A6}" type="sibTrans" cxnId="{7E67F0B0-6DD6-4732-A926-DD96676900F9}">
      <dgm:prSet/>
      <dgm:spPr/>
      <dgm:t>
        <a:bodyPr/>
        <a:lstStyle/>
        <a:p>
          <a:endParaRPr lang="en-US"/>
        </a:p>
      </dgm:t>
    </dgm:pt>
    <dgm:pt modelId="{07A54D66-BA08-4CE8-BFBB-7E9B15ACF3D0}" type="pres">
      <dgm:prSet presAssocID="{C66BE453-4186-444E-8351-5AC8F1BB223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094994F-5104-40B0-9892-A94BF9A01DF9}" type="pres">
      <dgm:prSet presAssocID="{46521733-4CA7-4206-9CBD-6BDBB893E3F7}" presName="hierRoot1" presStyleCnt="0"/>
      <dgm:spPr/>
    </dgm:pt>
    <dgm:pt modelId="{0C3DEEA2-64DD-448A-AFE5-E90F161BD7DE}" type="pres">
      <dgm:prSet presAssocID="{46521733-4CA7-4206-9CBD-6BDBB893E3F7}" presName="composite" presStyleCnt="0"/>
      <dgm:spPr/>
    </dgm:pt>
    <dgm:pt modelId="{37EC3440-D64E-4AA1-89B2-F68FA1468471}" type="pres">
      <dgm:prSet presAssocID="{46521733-4CA7-4206-9CBD-6BDBB893E3F7}" presName="background" presStyleLbl="node0" presStyleIdx="0" presStyleCnt="2"/>
      <dgm:spPr/>
    </dgm:pt>
    <dgm:pt modelId="{0C5A0085-786F-4F79-99BE-8B49A254CAD8}" type="pres">
      <dgm:prSet presAssocID="{46521733-4CA7-4206-9CBD-6BDBB893E3F7}" presName="text" presStyleLbl="fgAcc0" presStyleIdx="0" presStyleCnt="2">
        <dgm:presLayoutVars>
          <dgm:chPref val="3"/>
        </dgm:presLayoutVars>
      </dgm:prSet>
      <dgm:spPr/>
    </dgm:pt>
    <dgm:pt modelId="{846F2F89-1210-4B84-9AA5-2DA3C53596B0}" type="pres">
      <dgm:prSet presAssocID="{46521733-4CA7-4206-9CBD-6BDBB893E3F7}" presName="hierChild2" presStyleCnt="0"/>
      <dgm:spPr/>
    </dgm:pt>
    <dgm:pt modelId="{9CDEDDE0-4998-4D0E-90F3-471BB9453222}" type="pres">
      <dgm:prSet presAssocID="{4B090121-5FA9-48D5-9204-CF823112FF7C}" presName="hierRoot1" presStyleCnt="0"/>
      <dgm:spPr/>
    </dgm:pt>
    <dgm:pt modelId="{4160ABE3-A13E-46FE-AF3B-7F58EFC97D0B}" type="pres">
      <dgm:prSet presAssocID="{4B090121-5FA9-48D5-9204-CF823112FF7C}" presName="composite" presStyleCnt="0"/>
      <dgm:spPr/>
    </dgm:pt>
    <dgm:pt modelId="{2002D171-F810-403B-8BA4-4BADB4BF491F}" type="pres">
      <dgm:prSet presAssocID="{4B090121-5FA9-48D5-9204-CF823112FF7C}" presName="background" presStyleLbl="node0" presStyleIdx="1" presStyleCnt="2"/>
      <dgm:spPr/>
    </dgm:pt>
    <dgm:pt modelId="{0271CAF2-088F-4C9D-9EB7-0B5E2AA4003A}" type="pres">
      <dgm:prSet presAssocID="{4B090121-5FA9-48D5-9204-CF823112FF7C}" presName="text" presStyleLbl="fgAcc0" presStyleIdx="1" presStyleCnt="2">
        <dgm:presLayoutVars>
          <dgm:chPref val="3"/>
        </dgm:presLayoutVars>
      </dgm:prSet>
      <dgm:spPr/>
    </dgm:pt>
    <dgm:pt modelId="{A356481B-26ED-4807-AF56-87F351152759}" type="pres">
      <dgm:prSet presAssocID="{4B090121-5FA9-48D5-9204-CF823112FF7C}" presName="hierChild2" presStyleCnt="0"/>
      <dgm:spPr/>
    </dgm:pt>
  </dgm:ptLst>
  <dgm:cxnLst>
    <dgm:cxn modelId="{ADFADC38-3B70-4BE2-8D5F-013D60E61AFB}" type="presOf" srcId="{46521733-4CA7-4206-9CBD-6BDBB893E3F7}" destId="{0C5A0085-786F-4F79-99BE-8B49A254CAD8}" srcOrd="0" destOrd="0" presId="urn:microsoft.com/office/officeart/2005/8/layout/hierarchy1"/>
    <dgm:cxn modelId="{9DBC0F3D-D923-4FA9-9E2A-495972A73987}" type="presOf" srcId="{C66BE453-4186-444E-8351-5AC8F1BB2238}" destId="{07A54D66-BA08-4CE8-BFBB-7E9B15ACF3D0}" srcOrd="0" destOrd="0" presId="urn:microsoft.com/office/officeart/2005/8/layout/hierarchy1"/>
    <dgm:cxn modelId="{7A594B5F-AEE4-4F06-89B7-59BC5C2D78DE}" type="presOf" srcId="{4B090121-5FA9-48D5-9204-CF823112FF7C}" destId="{0271CAF2-088F-4C9D-9EB7-0B5E2AA4003A}" srcOrd="0" destOrd="0" presId="urn:microsoft.com/office/officeart/2005/8/layout/hierarchy1"/>
    <dgm:cxn modelId="{7E67F0B0-6DD6-4732-A926-DD96676900F9}" srcId="{C66BE453-4186-444E-8351-5AC8F1BB2238}" destId="{4B090121-5FA9-48D5-9204-CF823112FF7C}" srcOrd="1" destOrd="0" parTransId="{1D96AB17-C68A-41C2-A306-22F0214AB099}" sibTransId="{C99637CF-AD5C-425A-BE0E-D34641AA80A6}"/>
    <dgm:cxn modelId="{DF6BB5EC-F572-42C7-93D5-8865AA852638}" srcId="{C66BE453-4186-444E-8351-5AC8F1BB2238}" destId="{46521733-4CA7-4206-9CBD-6BDBB893E3F7}" srcOrd="0" destOrd="0" parTransId="{FD310BB2-31B9-4DD1-9301-40C8F968DEFA}" sibTransId="{80F7FBCC-B5AE-4DA6-992A-F0FCDD35A968}"/>
    <dgm:cxn modelId="{C135B875-CE17-496D-B458-04AA32CBA2D0}" type="presParOf" srcId="{07A54D66-BA08-4CE8-BFBB-7E9B15ACF3D0}" destId="{9094994F-5104-40B0-9892-A94BF9A01DF9}" srcOrd="0" destOrd="0" presId="urn:microsoft.com/office/officeart/2005/8/layout/hierarchy1"/>
    <dgm:cxn modelId="{054C586D-B043-449B-9127-E3CE4D1D3A55}" type="presParOf" srcId="{9094994F-5104-40B0-9892-A94BF9A01DF9}" destId="{0C3DEEA2-64DD-448A-AFE5-E90F161BD7DE}" srcOrd="0" destOrd="0" presId="urn:microsoft.com/office/officeart/2005/8/layout/hierarchy1"/>
    <dgm:cxn modelId="{524EA93C-444C-430E-BCA4-AB37D3EA26E7}" type="presParOf" srcId="{0C3DEEA2-64DD-448A-AFE5-E90F161BD7DE}" destId="{37EC3440-D64E-4AA1-89B2-F68FA1468471}" srcOrd="0" destOrd="0" presId="urn:microsoft.com/office/officeart/2005/8/layout/hierarchy1"/>
    <dgm:cxn modelId="{E5941B3C-4A00-4037-8803-FD2D3A523FD7}" type="presParOf" srcId="{0C3DEEA2-64DD-448A-AFE5-E90F161BD7DE}" destId="{0C5A0085-786F-4F79-99BE-8B49A254CAD8}" srcOrd="1" destOrd="0" presId="urn:microsoft.com/office/officeart/2005/8/layout/hierarchy1"/>
    <dgm:cxn modelId="{35984A17-A15B-414F-9036-03A37AD655A5}" type="presParOf" srcId="{9094994F-5104-40B0-9892-A94BF9A01DF9}" destId="{846F2F89-1210-4B84-9AA5-2DA3C53596B0}" srcOrd="1" destOrd="0" presId="urn:microsoft.com/office/officeart/2005/8/layout/hierarchy1"/>
    <dgm:cxn modelId="{4CB65511-A98A-4C0E-9AE3-4F81D0203F8F}" type="presParOf" srcId="{07A54D66-BA08-4CE8-BFBB-7E9B15ACF3D0}" destId="{9CDEDDE0-4998-4D0E-90F3-471BB9453222}" srcOrd="1" destOrd="0" presId="urn:microsoft.com/office/officeart/2005/8/layout/hierarchy1"/>
    <dgm:cxn modelId="{4DFEB9B7-ACAE-4C6A-BEDE-1B7E0F9F843A}" type="presParOf" srcId="{9CDEDDE0-4998-4D0E-90F3-471BB9453222}" destId="{4160ABE3-A13E-46FE-AF3B-7F58EFC97D0B}" srcOrd="0" destOrd="0" presId="urn:microsoft.com/office/officeart/2005/8/layout/hierarchy1"/>
    <dgm:cxn modelId="{D787FC40-01C3-4F9A-9A6F-E8A59D8FE6C3}" type="presParOf" srcId="{4160ABE3-A13E-46FE-AF3B-7F58EFC97D0B}" destId="{2002D171-F810-403B-8BA4-4BADB4BF491F}" srcOrd="0" destOrd="0" presId="urn:microsoft.com/office/officeart/2005/8/layout/hierarchy1"/>
    <dgm:cxn modelId="{8DF439EE-FF51-4A4D-BCA2-684131B882DB}" type="presParOf" srcId="{4160ABE3-A13E-46FE-AF3B-7F58EFC97D0B}" destId="{0271CAF2-088F-4C9D-9EB7-0B5E2AA4003A}" srcOrd="1" destOrd="0" presId="urn:microsoft.com/office/officeart/2005/8/layout/hierarchy1"/>
    <dgm:cxn modelId="{EB403852-CBD6-46E0-BBAD-15A2D26E6C07}" type="presParOf" srcId="{9CDEDDE0-4998-4D0E-90F3-471BB9453222}" destId="{A356481B-26ED-4807-AF56-87F3511527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9CA424-EA2B-4446-82D5-289E0EC03906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1262396-49DF-45CC-9750-5D74F9B3064C}">
      <dgm:prSet custT="1"/>
      <dgm:spPr/>
      <dgm:t>
        <a:bodyPr/>
        <a:lstStyle/>
        <a:p>
          <a:r>
            <a:rPr lang="en-GB" sz="3200" b="1" i="1" dirty="0"/>
            <a:t>The Peoples Response</a:t>
          </a:r>
          <a:endParaRPr lang="en-US" sz="3200" dirty="0"/>
        </a:p>
      </dgm:t>
    </dgm:pt>
    <dgm:pt modelId="{622B7649-B6EB-43C0-A45C-4E75CA3F63FC}" type="parTrans" cxnId="{C14025D5-8932-41A1-B463-1CCFBDD41B28}">
      <dgm:prSet/>
      <dgm:spPr/>
      <dgm:t>
        <a:bodyPr/>
        <a:lstStyle/>
        <a:p>
          <a:endParaRPr lang="en-US"/>
        </a:p>
      </dgm:t>
    </dgm:pt>
    <dgm:pt modelId="{8A0568D1-262B-4678-87EC-2E73DF3677CC}" type="sibTrans" cxnId="{C14025D5-8932-41A1-B463-1CCFBDD41B28}">
      <dgm:prSet/>
      <dgm:spPr/>
      <dgm:t>
        <a:bodyPr/>
        <a:lstStyle/>
        <a:p>
          <a:endParaRPr lang="en-US"/>
        </a:p>
      </dgm:t>
    </dgm:pt>
    <dgm:pt modelId="{46C1E2D7-BB2C-471C-99BC-137B45CCB081}">
      <dgm:prSet custT="1"/>
      <dgm:spPr/>
      <dgm:t>
        <a:bodyPr/>
        <a:lstStyle/>
        <a:p>
          <a:pPr algn="ctr"/>
          <a:r>
            <a:rPr lang="en-GB" sz="3200" b="1" i="1" dirty="0"/>
            <a:t>The Battle is the Lords</a:t>
          </a:r>
          <a:endParaRPr lang="en-US" sz="3200" dirty="0"/>
        </a:p>
      </dgm:t>
    </dgm:pt>
    <dgm:pt modelId="{58F3FE0A-6FAA-45D8-BD15-C3D4895DEB20}" type="parTrans" cxnId="{F3722F69-A443-41A4-8B4D-39C8F8E80019}">
      <dgm:prSet/>
      <dgm:spPr/>
      <dgm:t>
        <a:bodyPr/>
        <a:lstStyle/>
        <a:p>
          <a:endParaRPr lang="en-US"/>
        </a:p>
      </dgm:t>
    </dgm:pt>
    <dgm:pt modelId="{6E988E1A-56B3-4C12-983E-AE25DD10D305}" type="sibTrans" cxnId="{F3722F69-A443-41A4-8B4D-39C8F8E80019}">
      <dgm:prSet/>
      <dgm:spPr/>
      <dgm:t>
        <a:bodyPr/>
        <a:lstStyle/>
        <a:p>
          <a:endParaRPr lang="en-US"/>
        </a:p>
      </dgm:t>
    </dgm:pt>
    <dgm:pt modelId="{FBAE0455-77AF-4926-8025-DDE280565233}" type="pres">
      <dgm:prSet presAssocID="{B29CA424-EA2B-4446-82D5-289E0EC039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9F1447-2990-45AC-A878-9CAC993A46CE}" type="pres">
      <dgm:prSet presAssocID="{31262396-49DF-45CC-9750-5D74F9B3064C}" presName="hierRoot1" presStyleCnt="0"/>
      <dgm:spPr/>
    </dgm:pt>
    <dgm:pt modelId="{65EE3379-77A0-4390-B5C8-DAA53B4181B5}" type="pres">
      <dgm:prSet presAssocID="{31262396-49DF-45CC-9750-5D74F9B3064C}" presName="composite" presStyleCnt="0"/>
      <dgm:spPr/>
    </dgm:pt>
    <dgm:pt modelId="{47DE8897-E4D4-4D8D-8040-2A1478F43107}" type="pres">
      <dgm:prSet presAssocID="{31262396-49DF-45CC-9750-5D74F9B3064C}" presName="background" presStyleLbl="node0" presStyleIdx="0" presStyleCnt="2"/>
      <dgm:spPr/>
    </dgm:pt>
    <dgm:pt modelId="{A0F19EBA-6C6A-4329-B0D0-266F48AF2FB8}" type="pres">
      <dgm:prSet presAssocID="{31262396-49DF-45CC-9750-5D74F9B3064C}" presName="text" presStyleLbl="fgAcc0" presStyleIdx="0" presStyleCnt="2">
        <dgm:presLayoutVars>
          <dgm:chPref val="3"/>
        </dgm:presLayoutVars>
      </dgm:prSet>
      <dgm:spPr/>
    </dgm:pt>
    <dgm:pt modelId="{CFBB0C39-EC63-4C07-8614-D2D9DC89D4F1}" type="pres">
      <dgm:prSet presAssocID="{31262396-49DF-45CC-9750-5D74F9B3064C}" presName="hierChild2" presStyleCnt="0"/>
      <dgm:spPr/>
    </dgm:pt>
    <dgm:pt modelId="{D25F5E43-D55F-4141-8B26-10B472F04D37}" type="pres">
      <dgm:prSet presAssocID="{46C1E2D7-BB2C-471C-99BC-137B45CCB081}" presName="hierRoot1" presStyleCnt="0"/>
      <dgm:spPr/>
    </dgm:pt>
    <dgm:pt modelId="{739B108C-FC52-465C-A4FA-A6F6AACAF6C4}" type="pres">
      <dgm:prSet presAssocID="{46C1E2D7-BB2C-471C-99BC-137B45CCB081}" presName="composite" presStyleCnt="0"/>
      <dgm:spPr/>
    </dgm:pt>
    <dgm:pt modelId="{9274C51F-F96E-4CE5-91E2-CB79AE4D2F49}" type="pres">
      <dgm:prSet presAssocID="{46C1E2D7-BB2C-471C-99BC-137B45CCB081}" presName="background" presStyleLbl="node0" presStyleIdx="1" presStyleCnt="2"/>
      <dgm:spPr/>
    </dgm:pt>
    <dgm:pt modelId="{BD355053-B9CA-4315-B35B-03D6E2A5E125}" type="pres">
      <dgm:prSet presAssocID="{46C1E2D7-BB2C-471C-99BC-137B45CCB081}" presName="text" presStyleLbl="fgAcc0" presStyleIdx="1" presStyleCnt="2" custLinFactNeighborX="-1175" custLinFactNeighborY="3269">
        <dgm:presLayoutVars>
          <dgm:chPref val="3"/>
        </dgm:presLayoutVars>
      </dgm:prSet>
      <dgm:spPr/>
    </dgm:pt>
    <dgm:pt modelId="{2CC34B09-10EA-457E-9A33-CD704A6C88FE}" type="pres">
      <dgm:prSet presAssocID="{46C1E2D7-BB2C-471C-99BC-137B45CCB081}" presName="hierChild2" presStyleCnt="0"/>
      <dgm:spPr/>
    </dgm:pt>
  </dgm:ptLst>
  <dgm:cxnLst>
    <dgm:cxn modelId="{17562466-3187-4C7F-86E9-B8425209F12F}" type="presOf" srcId="{31262396-49DF-45CC-9750-5D74F9B3064C}" destId="{A0F19EBA-6C6A-4329-B0D0-266F48AF2FB8}" srcOrd="0" destOrd="0" presId="urn:microsoft.com/office/officeart/2005/8/layout/hierarchy1"/>
    <dgm:cxn modelId="{F3722F69-A443-41A4-8B4D-39C8F8E80019}" srcId="{B29CA424-EA2B-4446-82D5-289E0EC03906}" destId="{46C1E2D7-BB2C-471C-99BC-137B45CCB081}" srcOrd="1" destOrd="0" parTransId="{58F3FE0A-6FAA-45D8-BD15-C3D4895DEB20}" sibTransId="{6E988E1A-56B3-4C12-983E-AE25DD10D305}"/>
    <dgm:cxn modelId="{8F02B57A-0388-456A-9FA7-D8D20226BA55}" type="presOf" srcId="{B29CA424-EA2B-4446-82D5-289E0EC03906}" destId="{FBAE0455-77AF-4926-8025-DDE280565233}" srcOrd="0" destOrd="0" presId="urn:microsoft.com/office/officeart/2005/8/layout/hierarchy1"/>
    <dgm:cxn modelId="{1E70FCC0-A74B-4115-A223-02A39240E6D5}" type="presOf" srcId="{46C1E2D7-BB2C-471C-99BC-137B45CCB081}" destId="{BD355053-B9CA-4315-B35B-03D6E2A5E125}" srcOrd="0" destOrd="0" presId="urn:microsoft.com/office/officeart/2005/8/layout/hierarchy1"/>
    <dgm:cxn modelId="{C14025D5-8932-41A1-B463-1CCFBDD41B28}" srcId="{B29CA424-EA2B-4446-82D5-289E0EC03906}" destId="{31262396-49DF-45CC-9750-5D74F9B3064C}" srcOrd="0" destOrd="0" parTransId="{622B7649-B6EB-43C0-A45C-4E75CA3F63FC}" sibTransId="{8A0568D1-262B-4678-87EC-2E73DF3677CC}"/>
    <dgm:cxn modelId="{87D3B029-E348-476C-B6BF-48CA719EB05A}" type="presParOf" srcId="{FBAE0455-77AF-4926-8025-DDE280565233}" destId="{F49F1447-2990-45AC-A878-9CAC993A46CE}" srcOrd="0" destOrd="0" presId="urn:microsoft.com/office/officeart/2005/8/layout/hierarchy1"/>
    <dgm:cxn modelId="{A3D60645-A50F-4986-99A0-FB3A0B1E6E4D}" type="presParOf" srcId="{F49F1447-2990-45AC-A878-9CAC993A46CE}" destId="{65EE3379-77A0-4390-B5C8-DAA53B4181B5}" srcOrd="0" destOrd="0" presId="urn:microsoft.com/office/officeart/2005/8/layout/hierarchy1"/>
    <dgm:cxn modelId="{C4A0BA00-C654-4174-9B3A-C4D19F61C59D}" type="presParOf" srcId="{65EE3379-77A0-4390-B5C8-DAA53B4181B5}" destId="{47DE8897-E4D4-4D8D-8040-2A1478F43107}" srcOrd="0" destOrd="0" presId="urn:microsoft.com/office/officeart/2005/8/layout/hierarchy1"/>
    <dgm:cxn modelId="{E3711549-9580-4D05-9EEE-561D39A7617D}" type="presParOf" srcId="{65EE3379-77A0-4390-B5C8-DAA53B4181B5}" destId="{A0F19EBA-6C6A-4329-B0D0-266F48AF2FB8}" srcOrd="1" destOrd="0" presId="urn:microsoft.com/office/officeart/2005/8/layout/hierarchy1"/>
    <dgm:cxn modelId="{FEBD7F0A-85CD-45AB-A84C-2ED1C943597B}" type="presParOf" srcId="{F49F1447-2990-45AC-A878-9CAC993A46CE}" destId="{CFBB0C39-EC63-4C07-8614-D2D9DC89D4F1}" srcOrd="1" destOrd="0" presId="urn:microsoft.com/office/officeart/2005/8/layout/hierarchy1"/>
    <dgm:cxn modelId="{9816890A-0740-4FC5-8192-066AE0AA089E}" type="presParOf" srcId="{FBAE0455-77AF-4926-8025-DDE280565233}" destId="{D25F5E43-D55F-4141-8B26-10B472F04D37}" srcOrd="1" destOrd="0" presId="urn:microsoft.com/office/officeart/2005/8/layout/hierarchy1"/>
    <dgm:cxn modelId="{C1FAE0E9-BF30-480E-91C3-DAAF6ACFA4B5}" type="presParOf" srcId="{D25F5E43-D55F-4141-8B26-10B472F04D37}" destId="{739B108C-FC52-465C-A4FA-A6F6AACAF6C4}" srcOrd="0" destOrd="0" presId="urn:microsoft.com/office/officeart/2005/8/layout/hierarchy1"/>
    <dgm:cxn modelId="{F4D67EAE-3E2D-4DA0-9F15-73E21474D912}" type="presParOf" srcId="{739B108C-FC52-465C-A4FA-A6F6AACAF6C4}" destId="{9274C51F-F96E-4CE5-91E2-CB79AE4D2F49}" srcOrd="0" destOrd="0" presId="urn:microsoft.com/office/officeart/2005/8/layout/hierarchy1"/>
    <dgm:cxn modelId="{460FA9FD-0494-4228-B7F1-15B65F40B5A0}" type="presParOf" srcId="{739B108C-FC52-465C-A4FA-A6F6AACAF6C4}" destId="{BD355053-B9CA-4315-B35B-03D6E2A5E125}" srcOrd="1" destOrd="0" presId="urn:microsoft.com/office/officeart/2005/8/layout/hierarchy1"/>
    <dgm:cxn modelId="{1B715F5C-8483-4175-8D97-5EE5454BA50D}" type="presParOf" srcId="{D25F5E43-D55F-4141-8B26-10B472F04D37}" destId="{2CC34B09-10EA-457E-9A33-CD704A6C88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9CA424-EA2B-4446-82D5-289E0EC03906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1262396-49DF-45CC-9750-5D74F9B3064C}">
      <dgm:prSet custT="1"/>
      <dgm:spPr/>
      <dgm:t>
        <a:bodyPr/>
        <a:lstStyle/>
        <a:p>
          <a:r>
            <a:rPr lang="en-GB" sz="3200" b="1" i="1" dirty="0"/>
            <a:t>Do not be Afraid vs13</a:t>
          </a:r>
          <a:endParaRPr lang="en-US" sz="3200" dirty="0"/>
        </a:p>
      </dgm:t>
    </dgm:pt>
    <dgm:pt modelId="{622B7649-B6EB-43C0-A45C-4E75CA3F63FC}" type="parTrans" cxnId="{C14025D5-8932-41A1-B463-1CCFBDD41B28}">
      <dgm:prSet/>
      <dgm:spPr/>
      <dgm:t>
        <a:bodyPr/>
        <a:lstStyle/>
        <a:p>
          <a:endParaRPr lang="en-US"/>
        </a:p>
      </dgm:t>
    </dgm:pt>
    <dgm:pt modelId="{8A0568D1-262B-4678-87EC-2E73DF3677CC}" type="sibTrans" cxnId="{C14025D5-8932-41A1-B463-1CCFBDD41B28}">
      <dgm:prSet/>
      <dgm:spPr/>
      <dgm:t>
        <a:bodyPr/>
        <a:lstStyle/>
        <a:p>
          <a:endParaRPr lang="en-US"/>
        </a:p>
      </dgm:t>
    </dgm:pt>
    <dgm:pt modelId="{46C1E2D7-BB2C-471C-99BC-137B45CCB081}">
      <dgm:prSet custT="1"/>
      <dgm:spPr/>
      <dgm:t>
        <a:bodyPr/>
        <a:lstStyle/>
        <a:p>
          <a:pPr algn="ctr"/>
          <a:r>
            <a:rPr lang="en-GB" sz="3200" b="1" i="1" dirty="0"/>
            <a:t>Stand Still / Firm vs 13</a:t>
          </a:r>
          <a:endParaRPr lang="en-US" sz="3200" dirty="0"/>
        </a:p>
      </dgm:t>
    </dgm:pt>
    <dgm:pt modelId="{58F3FE0A-6FAA-45D8-BD15-C3D4895DEB20}" type="parTrans" cxnId="{F3722F69-A443-41A4-8B4D-39C8F8E80019}">
      <dgm:prSet/>
      <dgm:spPr/>
      <dgm:t>
        <a:bodyPr/>
        <a:lstStyle/>
        <a:p>
          <a:endParaRPr lang="en-US"/>
        </a:p>
      </dgm:t>
    </dgm:pt>
    <dgm:pt modelId="{6E988E1A-56B3-4C12-983E-AE25DD10D305}" type="sibTrans" cxnId="{F3722F69-A443-41A4-8B4D-39C8F8E80019}">
      <dgm:prSet/>
      <dgm:spPr/>
      <dgm:t>
        <a:bodyPr/>
        <a:lstStyle/>
        <a:p>
          <a:endParaRPr lang="en-US"/>
        </a:p>
      </dgm:t>
    </dgm:pt>
    <dgm:pt modelId="{29036DE4-64C6-48EE-8468-282C86DA1230}">
      <dgm:prSet custT="1"/>
      <dgm:spPr/>
      <dgm:t>
        <a:bodyPr/>
        <a:lstStyle/>
        <a:p>
          <a:r>
            <a:rPr lang="en-US" sz="3200" b="1" i="1" dirty="0"/>
            <a:t>Move on Vs 15</a:t>
          </a:r>
        </a:p>
      </dgm:t>
    </dgm:pt>
    <dgm:pt modelId="{B43BD966-5848-4CFF-9C0C-F2B246E6EFFC}" type="parTrans" cxnId="{084D216A-44A6-4489-8719-0BD38040B678}">
      <dgm:prSet/>
      <dgm:spPr/>
      <dgm:t>
        <a:bodyPr/>
        <a:lstStyle/>
        <a:p>
          <a:endParaRPr lang="en-US"/>
        </a:p>
      </dgm:t>
    </dgm:pt>
    <dgm:pt modelId="{6661F616-2A94-4035-91D6-AB0CBEBF738B}" type="sibTrans" cxnId="{084D216A-44A6-4489-8719-0BD38040B678}">
      <dgm:prSet/>
      <dgm:spPr/>
      <dgm:t>
        <a:bodyPr/>
        <a:lstStyle/>
        <a:p>
          <a:endParaRPr lang="en-US"/>
        </a:p>
      </dgm:t>
    </dgm:pt>
    <dgm:pt modelId="{FBAE0455-77AF-4926-8025-DDE280565233}" type="pres">
      <dgm:prSet presAssocID="{B29CA424-EA2B-4446-82D5-289E0EC039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9F1447-2990-45AC-A878-9CAC993A46CE}" type="pres">
      <dgm:prSet presAssocID="{31262396-49DF-45CC-9750-5D74F9B3064C}" presName="hierRoot1" presStyleCnt="0"/>
      <dgm:spPr/>
    </dgm:pt>
    <dgm:pt modelId="{65EE3379-77A0-4390-B5C8-DAA53B4181B5}" type="pres">
      <dgm:prSet presAssocID="{31262396-49DF-45CC-9750-5D74F9B3064C}" presName="composite" presStyleCnt="0"/>
      <dgm:spPr/>
    </dgm:pt>
    <dgm:pt modelId="{47DE8897-E4D4-4D8D-8040-2A1478F43107}" type="pres">
      <dgm:prSet presAssocID="{31262396-49DF-45CC-9750-5D74F9B3064C}" presName="background" presStyleLbl="node0" presStyleIdx="0" presStyleCnt="3"/>
      <dgm:spPr/>
    </dgm:pt>
    <dgm:pt modelId="{A0F19EBA-6C6A-4329-B0D0-266F48AF2FB8}" type="pres">
      <dgm:prSet presAssocID="{31262396-49DF-45CC-9750-5D74F9B3064C}" presName="text" presStyleLbl="fgAcc0" presStyleIdx="0" presStyleCnt="3" custLinFactNeighborX="1417" custLinFactNeighborY="3269">
        <dgm:presLayoutVars>
          <dgm:chPref val="3"/>
        </dgm:presLayoutVars>
      </dgm:prSet>
      <dgm:spPr/>
    </dgm:pt>
    <dgm:pt modelId="{CFBB0C39-EC63-4C07-8614-D2D9DC89D4F1}" type="pres">
      <dgm:prSet presAssocID="{31262396-49DF-45CC-9750-5D74F9B3064C}" presName="hierChild2" presStyleCnt="0"/>
      <dgm:spPr/>
    </dgm:pt>
    <dgm:pt modelId="{D25F5E43-D55F-4141-8B26-10B472F04D37}" type="pres">
      <dgm:prSet presAssocID="{46C1E2D7-BB2C-471C-99BC-137B45CCB081}" presName="hierRoot1" presStyleCnt="0"/>
      <dgm:spPr/>
    </dgm:pt>
    <dgm:pt modelId="{739B108C-FC52-465C-A4FA-A6F6AACAF6C4}" type="pres">
      <dgm:prSet presAssocID="{46C1E2D7-BB2C-471C-99BC-137B45CCB081}" presName="composite" presStyleCnt="0"/>
      <dgm:spPr/>
    </dgm:pt>
    <dgm:pt modelId="{9274C51F-F96E-4CE5-91E2-CB79AE4D2F49}" type="pres">
      <dgm:prSet presAssocID="{46C1E2D7-BB2C-471C-99BC-137B45CCB081}" presName="background" presStyleLbl="node0" presStyleIdx="1" presStyleCnt="3"/>
      <dgm:spPr/>
    </dgm:pt>
    <dgm:pt modelId="{BD355053-B9CA-4315-B35B-03D6E2A5E125}" type="pres">
      <dgm:prSet presAssocID="{46C1E2D7-BB2C-471C-99BC-137B45CCB081}" presName="text" presStyleLbl="fgAcc0" presStyleIdx="1" presStyleCnt="3" custLinFactNeighborX="-1175" custLinFactNeighborY="3269">
        <dgm:presLayoutVars>
          <dgm:chPref val="3"/>
        </dgm:presLayoutVars>
      </dgm:prSet>
      <dgm:spPr/>
    </dgm:pt>
    <dgm:pt modelId="{2CC34B09-10EA-457E-9A33-CD704A6C88FE}" type="pres">
      <dgm:prSet presAssocID="{46C1E2D7-BB2C-471C-99BC-137B45CCB081}" presName="hierChild2" presStyleCnt="0"/>
      <dgm:spPr/>
    </dgm:pt>
    <dgm:pt modelId="{8287694E-73B3-43DD-966E-081B79AC90D0}" type="pres">
      <dgm:prSet presAssocID="{29036DE4-64C6-48EE-8468-282C86DA1230}" presName="hierRoot1" presStyleCnt="0"/>
      <dgm:spPr/>
    </dgm:pt>
    <dgm:pt modelId="{857087EA-A503-4838-9111-2C89CF44CB81}" type="pres">
      <dgm:prSet presAssocID="{29036DE4-64C6-48EE-8468-282C86DA1230}" presName="composite" presStyleCnt="0"/>
      <dgm:spPr/>
    </dgm:pt>
    <dgm:pt modelId="{2E808465-1303-4D36-9A65-D0BFD4F9A607}" type="pres">
      <dgm:prSet presAssocID="{29036DE4-64C6-48EE-8468-282C86DA1230}" presName="background" presStyleLbl="node0" presStyleIdx="2" presStyleCnt="3"/>
      <dgm:spPr/>
    </dgm:pt>
    <dgm:pt modelId="{B3D7540D-2E7F-4534-A22C-F36CDB33EE55}" type="pres">
      <dgm:prSet presAssocID="{29036DE4-64C6-48EE-8468-282C86DA1230}" presName="text" presStyleLbl="fgAcc0" presStyleIdx="2" presStyleCnt="3">
        <dgm:presLayoutVars>
          <dgm:chPref val="3"/>
        </dgm:presLayoutVars>
      </dgm:prSet>
      <dgm:spPr/>
    </dgm:pt>
    <dgm:pt modelId="{8EE9CB1C-6277-471D-8D56-9CA394ADCAA3}" type="pres">
      <dgm:prSet presAssocID="{29036DE4-64C6-48EE-8468-282C86DA1230}" presName="hierChild2" presStyleCnt="0"/>
      <dgm:spPr/>
    </dgm:pt>
  </dgm:ptLst>
  <dgm:cxnLst>
    <dgm:cxn modelId="{17562466-3187-4C7F-86E9-B8425209F12F}" type="presOf" srcId="{31262396-49DF-45CC-9750-5D74F9B3064C}" destId="{A0F19EBA-6C6A-4329-B0D0-266F48AF2FB8}" srcOrd="0" destOrd="0" presId="urn:microsoft.com/office/officeart/2005/8/layout/hierarchy1"/>
    <dgm:cxn modelId="{F3722F69-A443-41A4-8B4D-39C8F8E80019}" srcId="{B29CA424-EA2B-4446-82D5-289E0EC03906}" destId="{46C1E2D7-BB2C-471C-99BC-137B45CCB081}" srcOrd="1" destOrd="0" parTransId="{58F3FE0A-6FAA-45D8-BD15-C3D4895DEB20}" sibTransId="{6E988E1A-56B3-4C12-983E-AE25DD10D305}"/>
    <dgm:cxn modelId="{084D216A-44A6-4489-8719-0BD38040B678}" srcId="{B29CA424-EA2B-4446-82D5-289E0EC03906}" destId="{29036DE4-64C6-48EE-8468-282C86DA1230}" srcOrd="2" destOrd="0" parTransId="{B43BD966-5848-4CFF-9C0C-F2B246E6EFFC}" sibTransId="{6661F616-2A94-4035-91D6-AB0CBEBF738B}"/>
    <dgm:cxn modelId="{8F02B57A-0388-456A-9FA7-D8D20226BA55}" type="presOf" srcId="{B29CA424-EA2B-4446-82D5-289E0EC03906}" destId="{FBAE0455-77AF-4926-8025-DDE280565233}" srcOrd="0" destOrd="0" presId="urn:microsoft.com/office/officeart/2005/8/layout/hierarchy1"/>
    <dgm:cxn modelId="{1E70FCC0-A74B-4115-A223-02A39240E6D5}" type="presOf" srcId="{46C1E2D7-BB2C-471C-99BC-137B45CCB081}" destId="{BD355053-B9CA-4315-B35B-03D6E2A5E125}" srcOrd="0" destOrd="0" presId="urn:microsoft.com/office/officeart/2005/8/layout/hierarchy1"/>
    <dgm:cxn modelId="{71575ED4-31DE-4DCC-B6EB-12D72B74769C}" type="presOf" srcId="{29036DE4-64C6-48EE-8468-282C86DA1230}" destId="{B3D7540D-2E7F-4534-A22C-F36CDB33EE55}" srcOrd="0" destOrd="0" presId="urn:microsoft.com/office/officeart/2005/8/layout/hierarchy1"/>
    <dgm:cxn modelId="{C14025D5-8932-41A1-B463-1CCFBDD41B28}" srcId="{B29CA424-EA2B-4446-82D5-289E0EC03906}" destId="{31262396-49DF-45CC-9750-5D74F9B3064C}" srcOrd="0" destOrd="0" parTransId="{622B7649-B6EB-43C0-A45C-4E75CA3F63FC}" sibTransId="{8A0568D1-262B-4678-87EC-2E73DF3677CC}"/>
    <dgm:cxn modelId="{87D3B029-E348-476C-B6BF-48CA719EB05A}" type="presParOf" srcId="{FBAE0455-77AF-4926-8025-DDE280565233}" destId="{F49F1447-2990-45AC-A878-9CAC993A46CE}" srcOrd="0" destOrd="0" presId="urn:microsoft.com/office/officeart/2005/8/layout/hierarchy1"/>
    <dgm:cxn modelId="{A3D60645-A50F-4986-99A0-FB3A0B1E6E4D}" type="presParOf" srcId="{F49F1447-2990-45AC-A878-9CAC993A46CE}" destId="{65EE3379-77A0-4390-B5C8-DAA53B4181B5}" srcOrd="0" destOrd="0" presId="urn:microsoft.com/office/officeart/2005/8/layout/hierarchy1"/>
    <dgm:cxn modelId="{C4A0BA00-C654-4174-9B3A-C4D19F61C59D}" type="presParOf" srcId="{65EE3379-77A0-4390-B5C8-DAA53B4181B5}" destId="{47DE8897-E4D4-4D8D-8040-2A1478F43107}" srcOrd="0" destOrd="0" presId="urn:microsoft.com/office/officeart/2005/8/layout/hierarchy1"/>
    <dgm:cxn modelId="{E3711549-9580-4D05-9EEE-561D39A7617D}" type="presParOf" srcId="{65EE3379-77A0-4390-B5C8-DAA53B4181B5}" destId="{A0F19EBA-6C6A-4329-B0D0-266F48AF2FB8}" srcOrd="1" destOrd="0" presId="urn:microsoft.com/office/officeart/2005/8/layout/hierarchy1"/>
    <dgm:cxn modelId="{FEBD7F0A-85CD-45AB-A84C-2ED1C943597B}" type="presParOf" srcId="{F49F1447-2990-45AC-A878-9CAC993A46CE}" destId="{CFBB0C39-EC63-4C07-8614-D2D9DC89D4F1}" srcOrd="1" destOrd="0" presId="urn:microsoft.com/office/officeart/2005/8/layout/hierarchy1"/>
    <dgm:cxn modelId="{9816890A-0740-4FC5-8192-066AE0AA089E}" type="presParOf" srcId="{FBAE0455-77AF-4926-8025-DDE280565233}" destId="{D25F5E43-D55F-4141-8B26-10B472F04D37}" srcOrd="1" destOrd="0" presId="urn:microsoft.com/office/officeart/2005/8/layout/hierarchy1"/>
    <dgm:cxn modelId="{C1FAE0E9-BF30-480E-91C3-DAAF6ACFA4B5}" type="presParOf" srcId="{D25F5E43-D55F-4141-8B26-10B472F04D37}" destId="{739B108C-FC52-465C-A4FA-A6F6AACAF6C4}" srcOrd="0" destOrd="0" presId="urn:microsoft.com/office/officeart/2005/8/layout/hierarchy1"/>
    <dgm:cxn modelId="{F4D67EAE-3E2D-4DA0-9F15-73E21474D912}" type="presParOf" srcId="{739B108C-FC52-465C-A4FA-A6F6AACAF6C4}" destId="{9274C51F-F96E-4CE5-91E2-CB79AE4D2F49}" srcOrd="0" destOrd="0" presId="urn:microsoft.com/office/officeart/2005/8/layout/hierarchy1"/>
    <dgm:cxn modelId="{460FA9FD-0494-4228-B7F1-15B65F40B5A0}" type="presParOf" srcId="{739B108C-FC52-465C-A4FA-A6F6AACAF6C4}" destId="{BD355053-B9CA-4315-B35B-03D6E2A5E125}" srcOrd="1" destOrd="0" presId="urn:microsoft.com/office/officeart/2005/8/layout/hierarchy1"/>
    <dgm:cxn modelId="{1B715F5C-8483-4175-8D97-5EE5454BA50D}" type="presParOf" srcId="{D25F5E43-D55F-4141-8B26-10B472F04D37}" destId="{2CC34B09-10EA-457E-9A33-CD704A6C88FE}" srcOrd="1" destOrd="0" presId="urn:microsoft.com/office/officeart/2005/8/layout/hierarchy1"/>
    <dgm:cxn modelId="{30509C52-38C7-4578-8F40-819CE85399BA}" type="presParOf" srcId="{FBAE0455-77AF-4926-8025-DDE280565233}" destId="{8287694E-73B3-43DD-966E-081B79AC90D0}" srcOrd="2" destOrd="0" presId="urn:microsoft.com/office/officeart/2005/8/layout/hierarchy1"/>
    <dgm:cxn modelId="{E400E550-E828-4CB3-BFA6-CC39E19D017A}" type="presParOf" srcId="{8287694E-73B3-43DD-966E-081B79AC90D0}" destId="{857087EA-A503-4838-9111-2C89CF44CB81}" srcOrd="0" destOrd="0" presId="urn:microsoft.com/office/officeart/2005/8/layout/hierarchy1"/>
    <dgm:cxn modelId="{D55610FB-CB63-406E-B601-6DDAA63C6431}" type="presParOf" srcId="{857087EA-A503-4838-9111-2C89CF44CB81}" destId="{2E808465-1303-4D36-9A65-D0BFD4F9A607}" srcOrd="0" destOrd="0" presId="urn:microsoft.com/office/officeart/2005/8/layout/hierarchy1"/>
    <dgm:cxn modelId="{10884577-015A-4F92-A9AA-A26B3948EBDA}" type="presParOf" srcId="{857087EA-A503-4838-9111-2C89CF44CB81}" destId="{B3D7540D-2E7F-4534-A22C-F36CDB33EE55}" srcOrd="1" destOrd="0" presId="urn:microsoft.com/office/officeart/2005/8/layout/hierarchy1"/>
    <dgm:cxn modelId="{6D593D76-0830-4DAC-A6A4-474B3D988CA6}" type="presParOf" srcId="{8287694E-73B3-43DD-966E-081B79AC90D0}" destId="{8EE9CB1C-6277-471D-8D56-9CA394ADCA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9CA424-EA2B-4446-82D5-289E0EC03906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1262396-49DF-45CC-9750-5D74F9B3064C}">
      <dgm:prSet custT="1"/>
      <dgm:spPr/>
      <dgm:t>
        <a:bodyPr/>
        <a:lstStyle/>
        <a:p>
          <a:r>
            <a:rPr lang="en-GB" sz="3200" b="1" i="1" dirty="0"/>
            <a:t>None of us escape the trials of life</a:t>
          </a:r>
          <a:endParaRPr lang="en-US" sz="3200" dirty="0"/>
        </a:p>
      </dgm:t>
    </dgm:pt>
    <dgm:pt modelId="{622B7649-B6EB-43C0-A45C-4E75CA3F63FC}" type="parTrans" cxnId="{C14025D5-8932-41A1-B463-1CCFBDD41B28}">
      <dgm:prSet/>
      <dgm:spPr/>
      <dgm:t>
        <a:bodyPr/>
        <a:lstStyle/>
        <a:p>
          <a:endParaRPr lang="en-US"/>
        </a:p>
      </dgm:t>
    </dgm:pt>
    <dgm:pt modelId="{8A0568D1-262B-4678-87EC-2E73DF3677CC}" type="sibTrans" cxnId="{C14025D5-8932-41A1-B463-1CCFBDD41B28}">
      <dgm:prSet/>
      <dgm:spPr/>
      <dgm:t>
        <a:bodyPr/>
        <a:lstStyle/>
        <a:p>
          <a:endParaRPr lang="en-US"/>
        </a:p>
      </dgm:t>
    </dgm:pt>
    <dgm:pt modelId="{46C1E2D7-BB2C-471C-99BC-137B45CCB081}">
      <dgm:prSet custT="1"/>
      <dgm:spPr/>
      <dgm:t>
        <a:bodyPr/>
        <a:lstStyle/>
        <a:p>
          <a:r>
            <a:rPr lang="en-GB" sz="3200" b="1" i="1" dirty="0"/>
            <a:t>In time of trial, we are most vulnerable</a:t>
          </a:r>
          <a:endParaRPr lang="en-US" sz="3200" dirty="0"/>
        </a:p>
      </dgm:t>
    </dgm:pt>
    <dgm:pt modelId="{58F3FE0A-6FAA-45D8-BD15-C3D4895DEB20}" type="parTrans" cxnId="{F3722F69-A443-41A4-8B4D-39C8F8E80019}">
      <dgm:prSet/>
      <dgm:spPr/>
      <dgm:t>
        <a:bodyPr/>
        <a:lstStyle/>
        <a:p>
          <a:endParaRPr lang="en-US"/>
        </a:p>
      </dgm:t>
    </dgm:pt>
    <dgm:pt modelId="{6E988E1A-56B3-4C12-983E-AE25DD10D305}" type="sibTrans" cxnId="{F3722F69-A443-41A4-8B4D-39C8F8E80019}">
      <dgm:prSet/>
      <dgm:spPr/>
      <dgm:t>
        <a:bodyPr/>
        <a:lstStyle/>
        <a:p>
          <a:endParaRPr lang="en-US"/>
        </a:p>
      </dgm:t>
    </dgm:pt>
    <dgm:pt modelId="{29036DE4-64C6-48EE-8468-282C86DA1230}">
      <dgm:prSet custT="1"/>
      <dgm:spPr/>
      <dgm:t>
        <a:bodyPr/>
        <a:lstStyle/>
        <a:p>
          <a:r>
            <a:rPr lang="en-GB" sz="3200" b="1" i="1"/>
            <a:t>In the </a:t>
          </a:r>
          <a:r>
            <a:rPr lang="en-GB" sz="3200" b="1" i="1" dirty="0"/>
            <a:t>struggle between good and evil</a:t>
          </a:r>
          <a:r>
            <a:rPr lang="en-GB" sz="3200" b="1" i="1"/>
            <a:t>, victory </a:t>
          </a:r>
          <a:r>
            <a:rPr lang="en-GB" sz="3200" b="1" i="1" dirty="0"/>
            <a:t>is with God</a:t>
          </a:r>
          <a:endParaRPr lang="en-US" sz="3200" dirty="0"/>
        </a:p>
      </dgm:t>
    </dgm:pt>
    <dgm:pt modelId="{B43BD966-5848-4CFF-9C0C-F2B246E6EFFC}" type="parTrans" cxnId="{084D216A-44A6-4489-8719-0BD38040B678}">
      <dgm:prSet/>
      <dgm:spPr/>
      <dgm:t>
        <a:bodyPr/>
        <a:lstStyle/>
        <a:p>
          <a:endParaRPr lang="en-US"/>
        </a:p>
      </dgm:t>
    </dgm:pt>
    <dgm:pt modelId="{6661F616-2A94-4035-91D6-AB0CBEBF738B}" type="sibTrans" cxnId="{084D216A-44A6-4489-8719-0BD38040B678}">
      <dgm:prSet/>
      <dgm:spPr/>
      <dgm:t>
        <a:bodyPr/>
        <a:lstStyle/>
        <a:p>
          <a:endParaRPr lang="en-US"/>
        </a:p>
      </dgm:t>
    </dgm:pt>
    <dgm:pt modelId="{FBAE0455-77AF-4926-8025-DDE280565233}" type="pres">
      <dgm:prSet presAssocID="{B29CA424-EA2B-4446-82D5-289E0EC039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9F1447-2990-45AC-A878-9CAC993A46CE}" type="pres">
      <dgm:prSet presAssocID="{31262396-49DF-45CC-9750-5D74F9B3064C}" presName="hierRoot1" presStyleCnt="0"/>
      <dgm:spPr/>
    </dgm:pt>
    <dgm:pt modelId="{65EE3379-77A0-4390-B5C8-DAA53B4181B5}" type="pres">
      <dgm:prSet presAssocID="{31262396-49DF-45CC-9750-5D74F9B3064C}" presName="composite" presStyleCnt="0"/>
      <dgm:spPr/>
    </dgm:pt>
    <dgm:pt modelId="{47DE8897-E4D4-4D8D-8040-2A1478F43107}" type="pres">
      <dgm:prSet presAssocID="{31262396-49DF-45CC-9750-5D74F9B3064C}" presName="background" presStyleLbl="node0" presStyleIdx="0" presStyleCnt="3"/>
      <dgm:spPr/>
    </dgm:pt>
    <dgm:pt modelId="{A0F19EBA-6C6A-4329-B0D0-266F48AF2FB8}" type="pres">
      <dgm:prSet presAssocID="{31262396-49DF-45CC-9750-5D74F9B3064C}" presName="text" presStyleLbl="fgAcc0" presStyleIdx="0" presStyleCnt="3">
        <dgm:presLayoutVars>
          <dgm:chPref val="3"/>
        </dgm:presLayoutVars>
      </dgm:prSet>
      <dgm:spPr/>
    </dgm:pt>
    <dgm:pt modelId="{CFBB0C39-EC63-4C07-8614-D2D9DC89D4F1}" type="pres">
      <dgm:prSet presAssocID="{31262396-49DF-45CC-9750-5D74F9B3064C}" presName="hierChild2" presStyleCnt="0"/>
      <dgm:spPr/>
    </dgm:pt>
    <dgm:pt modelId="{D25F5E43-D55F-4141-8B26-10B472F04D37}" type="pres">
      <dgm:prSet presAssocID="{46C1E2D7-BB2C-471C-99BC-137B45CCB081}" presName="hierRoot1" presStyleCnt="0"/>
      <dgm:spPr/>
    </dgm:pt>
    <dgm:pt modelId="{739B108C-FC52-465C-A4FA-A6F6AACAF6C4}" type="pres">
      <dgm:prSet presAssocID="{46C1E2D7-BB2C-471C-99BC-137B45CCB081}" presName="composite" presStyleCnt="0"/>
      <dgm:spPr/>
    </dgm:pt>
    <dgm:pt modelId="{9274C51F-F96E-4CE5-91E2-CB79AE4D2F49}" type="pres">
      <dgm:prSet presAssocID="{46C1E2D7-BB2C-471C-99BC-137B45CCB081}" presName="background" presStyleLbl="node0" presStyleIdx="1" presStyleCnt="3"/>
      <dgm:spPr/>
    </dgm:pt>
    <dgm:pt modelId="{BD355053-B9CA-4315-B35B-03D6E2A5E125}" type="pres">
      <dgm:prSet presAssocID="{46C1E2D7-BB2C-471C-99BC-137B45CCB081}" presName="text" presStyleLbl="fgAcc0" presStyleIdx="1" presStyleCnt="3" custLinFactNeighborX="-1175" custLinFactNeighborY="3269">
        <dgm:presLayoutVars>
          <dgm:chPref val="3"/>
        </dgm:presLayoutVars>
      </dgm:prSet>
      <dgm:spPr/>
    </dgm:pt>
    <dgm:pt modelId="{2CC34B09-10EA-457E-9A33-CD704A6C88FE}" type="pres">
      <dgm:prSet presAssocID="{46C1E2D7-BB2C-471C-99BC-137B45CCB081}" presName="hierChild2" presStyleCnt="0"/>
      <dgm:spPr/>
    </dgm:pt>
    <dgm:pt modelId="{8287694E-73B3-43DD-966E-081B79AC90D0}" type="pres">
      <dgm:prSet presAssocID="{29036DE4-64C6-48EE-8468-282C86DA1230}" presName="hierRoot1" presStyleCnt="0"/>
      <dgm:spPr/>
    </dgm:pt>
    <dgm:pt modelId="{857087EA-A503-4838-9111-2C89CF44CB81}" type="pres">
      <dgm:prSet presAssocID="{29036DE4-64C6-48EE-8468-282C86DA1230}" presName="composite" presStyleCnt="0"/>
      <dgm:spPr/>
    </dgm:pt>
    <dgm:pt modelId="{2E808465-1303-4D36-9A65-D0BFD4F9A607}" type="pres">
      <dgm:prSet presAssocID="{29036DE4-64C6-48EE-8468-282C86DA1230}" presName="background" presStyleLbl="node0" presStyleIdx="2" presStyleCnt="3"/>
      <dgm:spPr/>
    </dgm:pt>
    <dgm:pt modelId="{B3D7540D-2E7F-4534-A22C-F36CDB33EE55}" type="pres">
      <dgm:prSet presAssocID="{29036DE4-64C6-48EE-8468-282C86DA1230}" presName="text" presStyleLbl="fgAcc0" presStyleIdx="2" presStyleCnt="3" custScaleY="120841">
        <dgm:presLayoutVars>
          <dgm:chPref val="3"/>
        </dgm:presLayoutVars>
      </dgm:prSet>
      <dgm:spPr/>
    </dgm:pt>
    <dgm:pt modelId="{8EE9CB1C-6277-471D-8D56-9CA394ADCAA3}" type="pres">
      <dgm:prSet presAssocID="{29036DE4-64C6-48EE-8468-282C86DA1230}" presName="hierChild2" presStyleCnt="0"/>
      <dgm:spPr/>
    </dgm:pt>
  </dgm:ptLst>
  <dgm:cxnLst>
    <dgm:cxn modelId="{17562466-3187-4C7F-86E9-B8425209F12F}" type="presOf" srcId="{31262396-49DF-45CC-9750-5D74F9B3064C}" destId="{A0F19EBA-6C6A-4329-B0D0-266F48AF2FB8}" srcOrd="0" destOrd="0" presId="urn:microsoft.com/office/officeart/2005/8/layout/hierarchy1"/>
    <dgm:cxn modelId="{F3722F69-A443-41A4-8B4D-39C8F8E80019}" srcId="{B29CA424-EA2B-4446-82D5-289E0EC03906}" destId="{46C1E2D7-BB2C-471C-99BC-137B45CCB081}" srcOrd="1" destOrd="0" parTransId="{58F3FE0A-6FAA-45D8-BD15-C3D4895DEB20}" sibTransId="{6E988E1A-56B3-4C12-983E-AE25DD10D305}"/>
    <dgm:cxn modelId="{084D216A-44A6-4489-8719-0BD38040B678}" srcId="{B29CA424-EA2B-4446-82D5-289E0EC03906}" destId="{29036DE4-64C6-48EE-8468-282C86DA1230}" srcOrd="2" destOrd="0" parTransId="{B43BD966-5848-4CFF-9C0C-F2B246E6EFFC}" sibTransId="{6661F616-2A94-4035-91D6-AB0CBEBF738B}"/>
    <dgm:cxn modelId="{8F02B57A-0388-456A-9FA7-D8D20226BA55}" type="presOf" srcId="{B29CA424-EA2B-4446-82D5-289E0EC03906}" destId="{FBAE0455-77AF-4926-8025-DDE280565233}" srcOrd="0" destOrd="0" presId="urn:microsoft.com/office/officeart/2005/8/layout/hierarchy1"/>
    <dgm:cxn modelId="{1E70FCC0-A74B-4115-A223-02A39240E6D5}" type="presOf" srcId="{46C1E2D7-BB2C-471C-99BC-137B45CCB081}" destId="{BD355053-B9CA-4315-B35B-03D6E2A5E125}" srcOrd="0" destOrd="0" presId="urn:microsoft.com/office/officeart/2005/8/layout/hierarchy1"/>
    <dgm:cxn modelId="{71575ED4-31DE-4DCC-B6EB-12D72B74769C}" type="presOf" srcId="{29036DE4-64C6-48EE-8468-282C86DA1230}" destId="{B3D7540D-2E7F-4534-A22C-F36CDB33EE55}" srcOrd="0" destOrd="0" presId="urn:microsoft.com/office/officeart/2005/8/layout/hierarchy1"/>
    <dgm:cxn modelId="{C14025D5-8932-41A1-B463-1CCFBDD41B28}" srcId="{B29CA424-EA2B-4446-82D5-289E0EC03906}" destId="{31262396-49DF-45CC-9750-5D74F9B3064C}" srcOrd="0" destOrd="0" parTransId="{622B7649-B6EB-43C0-A45C-4E75CA3F63FC}" sibTransId="{8A0568D1-262B-4678-87EC-2E73DF3677CC}"/>
    <dgm:cxn modelId="{87D3B029-E348-476C-B6BF-48CA719EB05A}" type="presParOf" srcId="{FBAE0455-77AF-4926-8025-DDE280565233}" destId="{F49F1447-2990-45AC-A878-9CAC993A46CE}" srcOrd="0" destOrd="0" presId="urn:microsoft.com/office/officeart/2005/8/layout/hierarchy1"/>
    <dgm:cxn modelId="{A3D60645-A50F-4986-99A0-FB3A0B1E6E4D}" type="presParOf" srcId="{F49F1447-2990-45AC-A878-9CAC993A46CE}" destId="{65EE3379-77A0-4390-B5C8-DAA53B4181B5}" srcOrd="0" destOrd="0" presId="urn:microsoft.com/office/officeart/2005/8/layout/hierarchy1"/>
    <dgm:cxn modelId="{C4A0BA00-C654-4174-9B3A-C4D19F61C59D}" type="presParOf" srcId="{65EE3379-77A0-4390-B5C8-DAA53B4181B5}" destId="{47DE8897-E4D4-4D8D-8040-2A1478F43107}" srcOrd="0" destOrd="0" presId="urn:microsoft.com/office/officeart/2005/8/layout/hierarchy1"/>
    <dgm:cxn modelId="{E3711549-9580-4D05-9EEE-561D39A7617D}" type="presParOf" srcId="{65EE3379-77A0-4390-B5C8-DAA53B4181B5}" destId="{A0F19EBA-6C6A-4329-B0D0-266F48AF2FB8}" srcOrd="1" destOrd="0" presId="urn:microsoft.com/office/officeart/2005/8/layout/hierarchy1"/>
    <dgm:cxn modelId="{FEBD7F0A-85CD-45AB-A84C-2ED1C943597B}" type="presParOf" srcId="{F49F1447-2990-45AC-A878-9CAC993A46CE}" destId="{CFBB0C39-EC63-4C07-8614-D2D9DC89D4F1}" srcOrd="1" destOrd="0" presId="urn:microsoft.com/office/officeart/2005/8/layout/hierarchy1"/>
    <dgm:cxn modelId="{9816890A-0740-4FC5-8192-066AE0AA089E}" type="presParOf" srcId="{FBAE0455-77AF-4926-8025-DDE280565233}" destId="{D25F5E43-D55F-4141-8B26-10B472F04D37}" srcOrd="1" destOrd="0" presId="urn:microsoft.com/office/officeart/2005/8/layout/hierarchy1"/>
    <dgm:cxn modelId="{C1FAE0E9-BF30-480E-91C3-DAAF6ACFA4B5}" type="presParOf" srcId="{D25F5E43-D55F-4141-8B26-10B472F04D37}" destId="{739B108C-FC52-465C-A4FA-A6F6AACAF6C4}" srcOrd="0" destOrd="0" presId="urn:microsoft.com/office/officeart/2005/8/layout/hierarchy1"/>
    <dgm:cxn modelId="{F4D67EAE-3E2D-4DA0-9F15-73E21474D912}" type="presParOf" srcId="{739B108C-FC52-465C-A4FA-A6F6AACAF6C4}" destId="{9274C51F-F96E-4CE5-91E2-CB79AE4D2F49}" srcOrd="0" destOrd="0" presId="urn:microsoft.com/office/officeart/2005/8/layout/hierarchy1"/>
    <dgm:cxn modelId="{460FA9FD-0494-4228-B7F1-15B65F40B5A0}" type="presParOf" srcId="{739B108C-FC52-465C-A4FA-A6F6AACAF6C4}" destId="{BD355053-B9CA-4315-B35B-03D6E2A5E125}" srcOrd="1" destOrd="0" presId="urn:microsoft.com/office/officeart/2005/8/layout/hierarchy1"/>
    <dgm:cxn modelId="{1B715F5C-8483-4175-8D97-5EE5454BA50D}" type="presParOf" srcId="{D25F5E43-D55F-4141-8B26-10B472F04D37}" destId="{2CC34B09-10EA-457E-9A33-CD704A6C88FE}" srcOrd="1" destOrd="0" presId="urn:microsoft.com/office/officeart/2005/8/layout/hierarchy1"/>
    <dgm:cxn modelId="{30509C52-38C7-4578-8F40-819CE85399BA}" type="presParOf" srcId="{FBAE0455-77AF-4926-8025-DDE280565233}" destId="{8287694E-73B3-43DD-966E-081B79AC90D0}" srcOrd="2" destOrd="0" presId="urn:microsoft.com/office/officeart/2005/8/layout/hierarchy1"/>
    <dgm:cxn modelId="{E400E550-E828-4CB3-BFA6-CC39E19D017A}" type="presParOf" srcId="{8287694E-73B3-43DD-966E-081B79AC90D0}" destId="{857087EA-A503-4838-9111-2C89CF44CB81}" srcOrd="0" destOrd="0" presId="urn:microsoft.com/office/officeart/2005/8/layout/hierarchy1"/>
    <dgm:cxn modelId="{D55610FB-CB63-406E-B601-6DDAA63C6431}" type="presParOf" srcId="{857087EA-A503-4838-9111-2C89CF44CB81}" destId="{2E808465-1303-4D36-9A65-D0BFD4F9A607}" srcOrd="0" destOrd="0" presId="urn:microsoft.com/office/officeart/2005/8/layout/hierarchy1"/>
    <dgm:cxn modelId="{10884577-015A-4F92-A9AA-A26B3948EBDA}" type="presParOf" srcId="{857087EA-A503-4838-9111-2C89CF44CB81}" destId="{B3D7540D-2E7F-4534-A22C-F36CDB33EE55}" srcOrd="1" destOrd="0" presId="urn:microsoft.com/office/officeart/2005/8/layout/hierarchy1"/>
    <dgm:cxn modelId="{6D593D76-0830-4DAC-A6A4-474B3D988CA6}" type="presParOf" srcId="{8287694E-73B3-43DD-966E-081B79AC90D0}" destId="{8EE9CB1C-6277-471D-8D56-9CA394ADCA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E8897-E4D4-4D8D-8040-2A1478F43107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19EBA-6C6A-4329-B0D0-266F48AF2FB8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God’s travel plan Exodus 13:17-22 </a:t>
          </a:r>
          <a:endParaRPr lang="en-US" sz="3200" kern="1200" dirty="0"/>
        </a:p>
      </dsp:txBody>
      <dsp:txXfrm>
        <a:off x="398656" y="1088253"/>
        <a:ext cx="2959127" cy="1837317"/>
      </dsp:txXfrm>
    </dsp:sp>
    <dsp:sp modelId="{9274C51F-F96E-4CE5-91E2-CB79AE4D2F49}">
      <dsp:nvSpPr>
        <dsp:cNvPr id="0" name=""/>
        <dsp:cNvSpPr/>
      </dsp:nvSpPr>
      <dsp:spPr>
        <a:xfrm>
          <a:off x="3720328" y="770470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55053-B9CA-4315-B35B-03D6E2A5E125}">
      <dsp:nvSpPr>
        <dsp:cNvPr id="0" name=""/>
        <dsp:cNvSpPr/>
      </dsp:nvSpPr>
      <dsp:spPr>
        <a:xfrm>
          <a:off x="4061822" y="1094890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God’s battle plan Exodus 14:1-15</a:t>
          </a:r>
          <a:endParaRPr lang="en-US" sz="3200" kern="1200" dirty="0"/>
        </a:p>
      </dsp:txBody>
      <dsp:txXfrm>
        <a:off x="4118984" y="1152052"/>
        <a:ext cx="2959127" cy="1837317"/>
      </dsp:txXfrm>
    </dsp:sp>
    <dsp:sp modelId="{2E808465-1303-4D36-9A65-D0BFD4F9A607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7540D-2E7F-4534-A22C-F36CDB33EE55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God’s Salvation plan Exodus 14:15-31</a:t>
          </a:r>
          <a:endParaRPr lang="en-US" sz="3200" kern="1200" dirty="0"/>
        </a:p>
      </dsp:txBody>
      <dsp:txXfrm>
        <a:off x="7911539" y="1088253"/>
        <a:ext cx="2959127" cy="18373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C3440-D64E-4AA1-89B2-F68FA1468471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A0085-786F-4F79-99BE-8B49A254CAD8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b="1" i="1" kern="1200" dirty="0"/>
            <a:t>The Route -  13:17 A longer route</a:t>
          </a:r>
          <a:endParaRPr lang="en-US" sz="4400" kern="1200" dirty="0"/>
        </a:p>
      </dsp:txBody>
      <dsp:txXfrm>
        <a:off x="608661" y="692298"/>
        <a:ext cx="4508047" cy="2799040"/>
      </dsp:txXfrm>
    </dsp:sp>
    <dsp:sp modelId="{2002D171-F810-403B-8BA4-4BADB4BF491F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1CAF2-088F-4C9D-9EB7-0B5E2AA4003A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b="1" i="1" kern="1200" dirty="0"/>
            <a:t>The Presence -  13:18 God led them around by the desert road</a:t>
          </a:r>
          <a:endParaRPr lang="en-US" sz="4400" kern="1200" dirty="0"/>
        </a:p>
      </dsp:txBody>
      <dsp:txXfrm>
        <a:off x="6331365" y="692298"/>
        <a:ext cx="4508047" cy="2799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E8897-E4D4-4D8D-8040-2A1478F43107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19EBA-6C6A-4329-B0D0-266F48AF2FB8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The Peoples Response</a:t>
          </a:r>
          <a:endParaRPr lang="en-US" sz="3200" kern="1200" dirty="0"/>
        </a:p>
      </dsp:txBody>
      <dsp:txXfrm>
        <a:off x="608661" y="692298"/>
        <a:ext cx="4508047" cy="2799040"/>
      </dsp:txXfrm>
    </dsp:sp>
    <dsp:sp modelId="{9274C51F-F96E-4CE5-91E2-CB79AE4D2F49}">
      <dsp:nvSpPr>
        <dsp:cNvPr id="0" name=""/>
        <dsp:cNvSpPr/>
      </dsp:nvSpPr>
      <dsp:spPr>
        <a:xfrm>
          <a:off x="5669021" y="208177"/>
          <a:ext cx="4682211" cy="29732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55053-B9CA-4315-B35B-03D6E2A5E125}">
      <dsp:nvSpPr>
        <dsp:cNvPr id="0" name=""/>
        <dsp:cNvSpPr/>
      </dsp:nvSpPr>
      <dsp:spPr>
        <a:xfrm>
          <a:off x="6189267" y="702411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The Battle is the Lords</a:t>
          </a:r>
          <a:endParaRPr lang="en-US" sz="3200" kern="1200" dirty="0"/>
        </a:p>
      </dsp:txBody>
      <dsp:txXfrm>
        <a:off x="6276349" y="789493"/>
        <a:ext cx="4508047" cy="2799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E8897-E4D4-4D8D-8040-2A1478F43107}">
      <dsp:nvSpPr>
        <dsp:cNvPr id="0" name=""/>
        <dsp:cNvSpPr/>
      </dsp:nvSpPr>
      <dsp:spPr>
        <a:xfrm>
          <a:off x="43550" y="770470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19EBA-6C6A-4329-B0D0-266F48AF2FB8}">
      <dsp:nvSpPr>
        <dsp:cNvPr id="0" name=""/>
        <dsp:cNvSpPr/>
      </dsp:nvSpPr>
      <dsp:spPr>
        <a:xfrm>
          <a:off x="385045" y="1094890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Do not be Afraid vs13</a:t>
          </a:r>
          <a:endParaRPr lang="en-US" sz="3200" kern="1200" dirty="0"/>
        </a:p>
      </dsp:txBody>
      <dsp:txXfrm>
        <a:off x="442207" y="1152052"/>
        <a:ext cx="2959127" cy="1837317"/>
      </dsp:txXfrm>
    </dsp:sp>
    <dsp:sp modelId="{9274C51F-F96E-4CE5-91E2-CB79AE4D2F49}">
      <dsp:nvSpPr>
        <dsp:cNvPr id="0" name=""/>
        <dsp:cNvSpPr/>
      </dsp:nvSpPr>
      <dsp:spPr>
        <a:xfrm>
          <a:off x="3720328" y="770470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55053-B9CA-4315-B35B-03D6E2A5E125}">
      <dsp:nvSpPr>
        <dsp:cNvPr id="0" name=""/>
        <dsp:cNvSpPr/>
      </dsp:nvSpPr>
      <dsp:spPr>
        <a:xfrm>
          <a:off x="4061822" y="1094890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Stand Still / Firm vs 13</a:t>
          </a:r>
          <a:endParaRPr lang="en-US" sz="3200" kern="1200" dirty="0"/>
        </a:p>
      </dsp:txBody>
      <dsp:txXfrm>
        <a:off x="4118984" y="1152052"/>
        <a:ext cx="2959127" cy="1837317"/>
      </dsp:txXfrm>
    </dsp:sp>
    <dsp:sp modelId="{2E808465-1303-4D36-9A65-D0BFD4F9A607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7540D-2E7F-4534-A22C-F36CDB33EE55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i="1" kern="1200" dirty="0"/>
            <a:t>Move on Vs 15</a:t>
          </a:r>
        </a:p>
      </dsp:txBody>
      <dsp:txXfrm>
        <a:off x="7911539" y="1088253"/>
        <a:ext cx="2959127" cy="18373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E8897-E4D4-4D8D-8040-2A1478F43107}">
      <dsp:nvSpPr>
        <dsp:cNvPr id="0" name=""/>
        <dsp:cNvSpPr/>
      </dsp:nvSpPr>
      <dsp:spPr>
        <a:xfrm>
          <a:off x="0" y="503300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19EBA-6C6A-4329-B0D0-266F48AF2FB8}">
      <dsp:nvSpPr>
        <dsp:cNvPr id="0" name=""/>
        <dsp:cNvSpPr/>
      </dsp:nvSpPr>
      <dsp:spPr>
        <a:xfrm>
          <a:off x="341494" y="827720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None of us escape the trials of life</a:t>
          </a:r>
          <a:endParaRPr lang="en-US" sz="3200" kern="1200" dirty="0"/>
        </a:p>
      </dsp:txBody>
      <dsp:txXfrm>
        <a:off x="398656" y="884882"/>
        <a:ext cx="2959127" cy="1837317"/>
      </dsp:txXfrm>
    </dsp:sp>
    <dsp:sp modelId="{9274C51F-F96E-4CE5-91E2-CB79AE4D2F49}">
      <dsp:nvSpPr>
        <dsp:cNvPr id="0" name=""/>
        <dsp:cNvSpPr/>
      </dsp:nvSpPr>
      <dsp:spPr>
        <a:xfrm>
          <a:off x="3720328" y="567099"/>
          <a:ext cx="3073451" cy="19516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55053-B9CA-4315-B35B-03D6E2A5E125}">
      <dsp:nvSpPr>
        <dsp:cNvPr id="0" name=""/>
        <dsp:cNvSpPr/>
      </dsp:nvSpPr>
      <dsp:spPr>
        <a:xfrm>
          <a:off x="4061822" y="891519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 dirty="0"/>
            <a:t>In time of trial, we are most vulnerable</a:t>
          </a:r>
          <a:endParaRPr lang="en-US" sz="3200" kern="1200" dirty="0"/>
        </a:p>
      </dsp:txBody>
      <dsp:txXfrm>
        <a:off x="4118984" y="948681"/>
        <a:ext cx="2959127" cy="1837317"/>
      </dsp:txXfrm>
    </dsp:sp>
    <dsp:sp modelId="{2E808465-1303-4D36-9A65-D0BFD4F9A607}">
      <dsp:nvSpPr>
        <dsp:cNvPr id="0" name=""/>
        <dsp:cNvSpPr/>
      </dsp:nvSpPr>
      <dsp:spPr>
        <a:xfrm>
          <a:off x="7512882" y="503300"/>
          <a:ext cx="3073451" cy="235838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7540D-2E7F-4534-A22C-F36CDB33EE55}">
      <dsp:nvSpPr>
        <dsp:cNvPr id="0" name=""/>
        <dsp:cNvSpPr/>
      </dsp:nvSpPr>
      <dsp:spPr>
        <a:xfrm>
          <a:off x="7854377" y="827720"/>
          <a:ext cx="3073451" cy="2358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i="1" kern="1200"/>
            <a:t>In the </a:t>
          </a:r>
          <a:r>
            <a:rPr lang="en-GB" sz="3200" b="1" i="1" kern="1200" dirty="0"/>
            <a:t>struggle between good and evil</a:t>
          </a:r>
          <a:r>
            <a:rPr lang="en-GB" sz="3200" b="1" i="1" kern="1200"/>
            <a:t>, victory </a:t>
          </a:r>
          <a:r>
            <a:rPr lang="en-GB" sz="3200" b="1" i="1" kern="1200" dirty="0"/>
            <a:t>is with God</a:t>
          </a:r>
          <a:endParaRPr lang="en-US" sz="3200" kern="1200" dirty="0"/>
        </a:p>
      </dsp:txBody>
      <dsp:txXfrm>
        <a:off x="7923452" y="896795"/>
        <a:ext cx="2935301" cy="2220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9721D-598B-21B4-DE3C-07211FB29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D95251-D245-9D81-4E4B-57678B8C5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8C1DF-A2F4-1816-79A6-B5E29CAC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882B5-F7C2-C079-4D78-0D4743B43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EBA5A-A685-7108-200E-652A9B2F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8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F57B-5A39-D5CC-DC21-67488EAC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7B12B-995D-3940-719A-6F357098D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CBA1-73D7-10F8-55E9-6FFA0D792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E2610-76F7-9937-BF1A-5D834D96F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6D2BF-642D-1315-907F-8B7D1808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83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C04973-9297-9194-6354-95E3EFB75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195EB-50D3-D979-9632-AB741CA40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FE19E-6ADA-5C9E-1557-C9DD2879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B7CB4-F5BC-36A8-2317-878572AC0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D90F0-7F7D-E88E-58FF-2326C5EAA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27BA-A137-5F6A-5CE8-F9A9615F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7E8BA-60A7-8778-780C-2F35DB061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82C7F-881E-555C-7981-F211E80F1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9BBD6-6A27-E6AC-E271-506D68F0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C78F0-8470-E408-3110-F681D664A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0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3FA17-5C1D-C6B1-115D-2288354C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DED1B-59ED-2DE0-0F4B-24EC17BC9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7C044-F7B8-A388-2852-05E51B695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555AD-1423-5B10-2DBD-C21727BB5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EDA45-770D-E994-8E20-CC60C5DE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55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0FA28-9402-30B9-0A1E-6BF79F667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0CEFE-047F-FF76-FB89-9D5712A51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D5397-92B2-2CC3-C3D6-54A3C4694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31529-D5AA-5FCE-F153-FB0FEAABE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BD6AC-B241-F5FF-C26E-0784FC81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02223-66E8-6CD0-025B-A235F37E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7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FBEA-776E-06AE-770B-6360965C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AD359-D066-164A-2F35-C738C3D15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FF6E0-24DD-05D9-2884-14E5A5F3B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639AE-63D4-21F7-D670-3BA1A61274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1E5D6B-AD96-C848-1F1B-5CA36E3CEC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12677-84C2-1C4F-677D-EFF704AF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24D1AA-888A-2A46-4BBD-CC01A2A3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FD05A9-BFE8-662F-F2E6-2229518A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12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4FFFF-56BE-134F-BF73-6E7765EE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B7A44-E4AC-9341-1824-CD815C0F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2649BC-3401-13C7-C4D7-CD80C6E7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E3686-53FA-A53F-BA23-285ABE9C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079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4A149-292A-5E53-3C69-7DE51B3C5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A6355-6980-E014-9A90-26F12342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DBDAF-A434-6972-BD84-A91290D2C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6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A6088-9859-5735-2DC0-402C2FF88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1930C-6B7C-2E16-42EE-860A5E49A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691BD-90CF-775B-6C37-BB3AF1446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ED3DA-AD89-E749-C005-9A8BB9DDF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55143-F92C-A2F6-F76D-D9198E026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A2D2E-7DD6-78A3-4695-50420559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6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82DB6-E5BA-60DF-0E98-EAA873A6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3D60ED-7975-C7B6-2646-93A3BF6F18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27D876-AFAB-2711-B1C9-ABCB8280B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09086-855B-9640-518D-4D8609F3E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37BB0-C1C4-717B-4D24-607A523B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92720-FF5D-9E42-9B64-A4D0E64C0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03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5986F9-3A9C-5065-BA01-592F318B0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D6681-AB96-F9AE-D0EC-E79446043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500DE-90AF-F44B-3C45-D0BE75826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60534-D1B6-40FE-AF87-486462B7ABB7}" type="datetimeFigureOut">
              <a:rPr lang="en-GB" smtClean="0"/>
              <a:t>06/04/2026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929A4-482E-7397-9EF9-F09DC1AB1B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33B86-16A9-02C3-10D8-61C090A93C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05218-5123-479D-87EA-EB389FCB6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2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rting of the Red Sea - Chabad.org">
            <a:extLst>
              <a:ext uri="{FF2B5EF4-FFF2-40B4-BE49-F238E27FC236}">
                <a16:creationId xmlns:a16="http://schemas.microsoft.com/office/drawing/2014/main" id="{722BE384-5576-7FC1-A862-D7CB807DE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067"/>
            <a:ext cx="12192000" cy="6947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023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1388A4F-1AA1-34C9-3031-AA08E707C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lang="en-GB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Crossing the Red Sea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4AA177-113A-DB05-9D0C-B020D02A0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lang="en-GB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Exodus 13:17 – 14:31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4749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AE636A-7B6B-3D3A-3154-552CA3672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00D01EE-7D8A-908F-3058-9D297620D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6830B2-9BCD-EBBE-0560-D969E3A0D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DDE4A34-1FF2-6994-74DB-5A52D72F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93D7E94-C918-576D-81C9-2E89B9FC7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0190162-AB40-EC0D-6822-11EDF11AD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F94B411-D605-2EAB-C990-6C16AFC3B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9FADC64-E2EC-AB38-09FE-33A92C2873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B802801-E12E-F12A-A1BE-AEF0CFD202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034E8FC-75B4-A6F4-BC10-1E92F1E74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BD5E22B-1ADF-3771-C01A-43691017A2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12E730B-F27C-95C1-9BBF-5B8A2026E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D3B754-2EB2-7F6C-B101-17A249921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9561" y="1542402"/>
            <a:ext cx="8043378" cy="2387918"/>
          </a:xfrm>
        </p:spPr>
        <p:txBody>
          <a:bodyPr anchor="b">
            <a:normAutofit/>
          </a:bodyPr>
          <a:lstStyle/>
          <a:p>
            <a:r>
              <a:rPr lang="en-GB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Gods Cunning Plan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1CD42E2-0F94-2A8C-F31A-389B70DC1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225DE0-99BE-7E50-846F-ABAABEBB0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4C7C2DA-D4C4-113F-E0A0-D8985FC3C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56CD8EA-C3CD-62D1-3EFF-BFBE2E4A96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89DDE28-1FAA-FEAD-4F17-6BF7F4C6C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E30B9A5-5ACE-CEC4-D8ED-460F37E65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8FE79C0-86D4-5973-79B9-07219555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C3D8FFF-2812-A535-C364-5F6DFD2D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061F149-E939-62E7-072D-7B2C4A6F1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75E3E04-F58D-2D22-1C30-F6F67A948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78697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001A6-3970-F1F3-31EA-468E3D23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540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Gods Cunning Plan</a:t>
            </a:r>
            <a:endParaRPr lang="en-GB" sz="54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D3F24F-03B3-3726-A19E-817989C63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13799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45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B30BEA-A0AC-406D-3357-7D1ED7DFC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48865"/>
            <a:ext cx="10733314" cy="1576446"/>
          </a:xfrm>
        </p:spPr>
        <p:txBody>
          <a:bodyPr anchor="ctr">
            <a:normAutofit fontScale="90000"/>
          </a:bodyPr>
          <a:lstStyle/>
          <a:p>
            <a:r>
              <a:rPr lang="en-GB" sz="6000" b="1" i="1" dirty="0">
                <a:solidFill>
                  <a:srgbClr val="FFFFFF"/>
                </a:solidFill>
              </a:rPr>
              <a:t>God’s Travel Plan Exodus 13:17-22 </a:t>
            </a:r>
            <a:br>
              <a:rPr lang="en-US" sz="4000" dirty="0">
                <a:solidFill>
                  <a:srgbClr val="FFFFFF"/>
                </a:solidFill>
              </a:rPr>
            </a:br>
            <a:endParaRPr lang="en-GB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E461CF-8D89-B7FE-4CAC-FF71F4A85A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87597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0506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AE667-EC5F-517C-99CB-ECD6C69DF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4350A0-F254-5ADB-9509-2B13A4808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66CA90-34BB-A8D0-BC6B-026002B09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3FCA02-7188-92B9-2133-454AEE201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1B1D1-805A-43DB-B128-73B2F2C2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3E3A9C-927E-A982-F9BB-972E18D9B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348865"/>
            <a:ext cx="11047201" cy="1576446"/>
          </a:xfrm>
        </p:spPr>
        <p:txBody>
          <a:bodyPr anchor="ctr">
            <a:normAutofit/>
          </a:bodyPr>
          <a:lstStyle/>
          <a:p>
            <a:r>
              <a:rPr lang="en-GB" sz="540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Gods Battle Plan Exodus 14:1-15</a:t>
            </a:r>
            <a:endParaRPr lang="en-GB" sz="54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78BDBD-355D-6B92-8E12-026B2E94E0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96502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10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977588-2605-1E63-8DD1-84E1A5EA1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0283DD-C29E-057C-6539-1E9FB7BFD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214653-59D4-C312-E473-5875696A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0949A3-2A02-43C8-A33F-E1686EFC8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2DF85A-DD67-E2B3-4451-AC2B098DA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6B1D5E-C093-209F-1D7C-05F853FE8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348865"/>
            <a:ext cx="11047201" cy="1576446"/>
          </a:xfrm>
        </p:spPr>
        <p:txBody>
          <a:bodyPr anchor="ctr">
            <a:normAutofit/>
          </a:bodyPr>
          <a:lstStyle/>
          <a:p>
            <a:r>
              <a:rPr lang="en-GB" sz="540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Gods Battle Plan Exodus 14:1-15</a:t>
            </a:r>
            <a:endParaRPr lang="en-GB" sz="54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46CCB7-4586-9638-5842-E1B7B544C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26714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022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8C3762-EC75-F52E-31B8-9EBBF5687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A6F9701-B85C-6F4C-837D-FE45CBD2F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13030E-DD87-7A09-71BC-35FDCCD2E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AD8913-609A-8D75-66E3-B1362B6BB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E0AE2E-86B5-4C24-8D85-DC5319CDC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2D1325-B56C-056D-F89F-B7A83F25D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56" y="348865"/>
            <a:ext cx="11058087" cy="1576446"/>
          </a:xfrm>
        </p:spPr>
        <p:txBody>
          <a:bodyPr anchor="ctr">
            <a:normAutofit/>
          </a:bodyPr>
          <a:lstStyle/>
          <a:p>
            <a:pPr algn="ctr"/>
            <a:r>
              <a:rPr lang="en-GB" sz="540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Gods Salvation Plan Exodus 14:16-31</a:t>
            </a:r>
            <a:endParaRPr lang="en-GB" sz="54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A6CB2A-D0C3-81AA-B9F1-EF9E235946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81453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9649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121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Crossing the Red Sea</vt:lpstr>
      <vt:lpstr>Gods Cunning Plan</vt:lpstr>
      <vt:lpstr>Gods Cunning Plan</vt:lpstr>
      <vt:lpstr>God’s Travel Plan Exodus 13:17-22  </vt:lpstr>
      <vt:lpstr>Gods Battle Plan Exodus 14:1-15</vt:lpstr>
      <vt:lpstr>Gods Battle Plan Exodus 14:1-15</vt:lpstr>
      <vt:lpstr>Gods Salvation Plan Exodus 14:16-31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turner</dc:creator>
  <cp:lastModifiedBy>philip turner</cp:lastModifiedBy>
  <cp:revision>2</cp:revision>
  <dcterms:created xsi:type="dcterms:W3CDTF">2026-04-05T08:11:31Z</dcterms:created>
  <dcterms:modified xsi:type="dcterms:W3CDTF">2026-04-06T20:56:58Z</dcterms:modified>
</cp:coreProperties>
</file>